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62" r:id="rId5"/>
    <p:sldId id="263"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bu Jayant" initials="PJ" lastIdx="2" clrIdx="0">
    <p:extLst>
      <p:ext uri="{19B8F6BF-5375-455C-9EA6-DF929625EA0E}">
        <p15:presenceInfo xmlns:p15="http://schemas.microsoft.com/office/powerpoint/2012/main" userId="34a6f06ede3163b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03205-D5AD-4C5F-B426-623D656F91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97F0504-6BC9-4805-AA9C-5345F508E3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7DC266D-3BD3-4835-816D-41688880C74D}"/>
              </a:ext>
            </a:extLst>
          </p:cNvPr>
          <p:cNvSpPr>
            <a:spLocks noGrp="1"/>
          </p:cNvSpPr>
          <p:nvPr>
            <p:ph type="dt" sz="half" idx="10"/>
          </p:nvPr>
        </p:nvSpPr>
        <p:spPr/>
        <p:txBody>
          <a:bodyPr/>
          <a:lstStyle/>
          <a:p>
            <a:fld id="{0CA72B86-4936-457F-B91A-F9D936C9D403}" type="datetimeFigureOut">
              <a:rPr lang="en-IN" smtClean="0"/>
              <a:t>27-09-2020</a:t>
            </a:fld>
            <a:endParaRPr lang="en-IN"/>
          </a:p>
        </p:txBody>
      </p:sp>
      <p:sp>
        <p:nvSpPr>
          <p:cNvPr id="5" name="Footer Placeholder 4">
            <a:extLst>
              <a:ext uri="{FF2B5EF4-FFF2-40B4-BE49-F238E27FC236}">
                <a16:creationId xmlns:a16="http://schemas.microsoft.com/office/drawing/2014/main" id="{AE8144E7-B23C-4760-94C0-B11AA1F408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193FB8-9F93-4886-A5D3-2E70899B925C}"/>
              </a:ext>
            </a:extLst>
          </p:cNvPr>
          <p:cNvSpPr>
            <a:spLocks noGrp="1"/>
          </p:cNvSpPr>
          <p:nvPr>
            <p:ph type="sldNum" sz="quarter" idx="12"/>
          </p:nvPr>
        </p:nvSpPr>
        <p:spPr/>
        <p:txBody>
          <a:bodyPr/>
          <a:lstStyle/>
          <a:p>
            <a:fld id="{73D48B83-BF16-4006-A237-0A652DD236BE}" type="slidenum">
              <a:rPr lang="en-IN" smtClean="0"/>
              <a:t>‹#›</a:t>
            </a:fld>
            <a:endParaRPr lang="en-IN"/>
          </a:p>
        </p:txBody>
      </p:sp>
    </p:spTree>
    <p:extLst>
      <p:ext uri="{BB962C8B-B14F-4D97-AF65-F5344CB8AC3E}">
        <p14:creationId xmlns:p14="http://schemas.microsoft.com/office/powerpoint/2010/main" val="93937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E5FEC-CBCA-444E-91A1-C4C409A06D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7A214A-FBA9-4DFF-82AA-C82A3FEC8B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38DB4A-A5EE-47A6-85CA-8ED3C69D85E9}"/>
              </a:ext>
            </a:extLst>
          </p:cNvPr>
          <p:cNvSpPr>
            <a:spLocks noGrp="1"/>
          </p:cNvSpPr>
          <p:nvPr>
            <p:ph type="dt" sz="half" idx="10"/>
          </p:nvPr>
        </p:nvSpPr>
        <p:spPr/>
        <p:txBody>
          <a:bodyPr/>
          <a:lstStyle/>
          <a:p>
            <a:fld id="{0CA72B86-4936-457F-B91A-F9D936C9D403}" type="datetimeFigureOut">
              <a:rPr lang="en-IN" smtClean="0"/>
              <a:t>27-09-2020</a:t>
            </a:fld>
            <a:endParaRPr lang="en-IN"/>
          </a:p>
        </p:txBody>
      </p:sp>
      <p:sp>
        <p:nvSpPr>
          <p:cNvPr id="5" name="Footer Placeholder 4">
            <a:extLst>
              <a:ext uri="{FF2B5EF4-FFF2-40B4-BE49-F238E27FC236}">
                <a16:creationId xmlns:a16="http://schemas.microsoft.com/office/drawing/2014/main" id="{1F75A1DF-FB6E-4ABF-A828-BFC8211488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065447-6A24-4373-BC89-8BFD3A11B304}"/>
              </a:ext>
            </a:extLst>
          </p:cNvPr>
          <p:cNvSpPr>
            <a:spLocks noGrp="1"/>
          </p:cNvSpPr>
          <p:nvPr>
            <p:ph type="sldNum" sz="quarter" idx="12"/>
          </p:nvPr>
        </p:nvSpPr>
        <p:spPr/>
        <p:txBody>
          <a:bodyPr/>
          <a:lstStyle/>
          <a:p>
            <a:fld id="{73D48B83-BF16-4006-A237-0A652DD236BE}" type="slidenum">
              <a:rPr lang="en-IN" smtClean="0"/>
              <a:t>‹#›</a:t>
            </a:fld>
            <a:endParaRPr lang="en-IN"/>
          </a:p>
        </p:txBody>
      </p:sp>
    </p:spTree>
    <p:extLst>
      <p:ext uri="{BB962C8B-B14F-4D97-AF65-F5344CB8AC3E}">
        <p14:creationId xmlns:p14="http://schemas.microsoft.com/office/powerpoint/2010/main" val="4172315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391341-751B-4191-B877-F6B3DB0370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45D2D8-7965-4838-9A7C-772A1217D0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3D9087-8DEC-4C39-9982-393FDC813BE6}"/>
              </a:ext>
            </a:extLst>
          </p:cNvPr>
          <p:cNvSpPr>
            <a:spLocks noGrp="1"/>
          </p:cNvSpPr>
          <p:nvPr>
            <p:ph type="dt" sz="half" idx="10"/>
          </p:nvPr>
        </p:nvSpPr>
        <p:spPr/>
        <p:txBody>
          <a:bodyPr/>
          <a:lstStyle/>
          <a:p>
            <a:fld id="{0CA72B86-4936-457F-B91A-F9D936C9D403}" type="datetimeFigureOut">
              <a:rPr lang="en-IN" smtClean="0"/>
              <a:t>27-09-2020</a:t>
            </a:fld>
            <a:endParaRPr lang="en-IN"/>
          </a:p>
        </p:txBody>
      </p:sp>
      <p:sp>
        <p:nvSpPr>
          <p:cNvPr id="5" name="Footer Placeholder 4">
            <a:extLst>
              <a:ext uri="{FF2B5EF4-FFF2-40B4-BE49-F238E27FC236}">
                <a16:creationId xmlns:a16="http://schemas.microsoft.com/office/drawing/2014/main" id="{C3349E80-E83B-40FF-BDEE-E5F1778BD9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A4F511-9519-40EE-BE2D-7057F86D175C}"/>
              </a:ext>
            </a:extLst>
          </p:cNvPr>
          <p:cNvSpPr>
            <a:spLocks noGrp="1"/>
          </p:cNvSpPr>
          <p:nvPr>
            <p:ph type="sldNum" sz="quarter" idx="12"/>
          </p:nvPr>
        </p:nvSpPr>
        <p:spPr/>
        <p:txBody>
          <a:bodyPr/>
          <a:lstStyle/>
          <a:p>
            <a:fld id="{73D48B83-BF16-4006-A237-0A652DD236BE}" type="slidenum">
              <a:rPr lang="en-IN" smtClean="0"/>
              <a:t>‹#›</a:t>
            </a:fld>
            <a:endParaRPr lang="en-IN"/>
          </a:p>
        </p:txBody>
      </p:sp>
    </p:spTree>
    <p:extLst>
      <p:ext uri="{BB962C8B-B14F-4D97-AF65-F5344CB8AC3E}">
        <p14:creationId xmlns:p14="http://schemas.microsoft.com/office/powerpoint/2010/main" val="1662481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9C434-A86F-4AD1-A2DA-D795A1E1DD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8DA9AB-5B89-42CD-B862-F354E5B6C3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08E6DD-AFFE-408A-9533-2DAC8D0098F6}"/>
              </a:ext>
            </a:extLst>
          </p:cNvPr>
          <p:cNvSpPr>
            <a:spLocks noGrp="1"/>
          </p:cNvSpPr>
          <p:nvPr>
            <p:ph type="dt" sz="half" idx="10"/>
          </p:nvPr>
        </p:nvSpPr>
        <p:spPr/>
        <p:txBody>
          <a:bodyPr/>
          <a:lstStyle/>
          <a:p>
            <a:fld id="{0CA72B86-4936-457F-B91A-F9D936C9D403}" type="datetimeFigureOut">
              <a:rPr lang="en-IN" smtClean="0"/>
              <a:t>27-09-2020</a:t>
            </a:fld>
            <a:endParaRPr lang="en-IN"/>
          </a:p>
        </p:txBody>
      </p:sp>
      <p:sp>
        <p:nvSpPr>
          <p:cNvPr id="5" name="Footer Placeholder 4">
            <a:extLst>
              <a:ext uri="{FF2B5EF4-FFF2-40B4-BE49-F238E27FC236}">
                <a16:creationId xmlns:a16="http://schemas.microsoft.com/office/drawing/2014/main" id="{56251D20-30CD-40C3-B81D-94559FEDF5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A405DC-9713-4B98-A6E7-FEE4AE265DDE}"/>
              </a:ext>
            </a:extLst>
          </p:cNvPr>
          <p:cNvSpPr>
            <a:spLocks noGrp="1"/>
          </p:cNvSpPr>
          <p:nvPr>
            <p:ph type="sldNum" sz="quarter" idx="12"/>
          </p:nvPr>
        </p:nvSpPr>
        <p:spPr/>
        <p:txBody>
          <a:bodyPr/>
          <a:lstStyle/>
          <a:p>
            <a:fld id="{73D48B83-BF16-4006-A237-0A652DD236BE}" type="slidenum">
              <a:rPr lang="en-IN" smtClean="0"/>
              <a:t>‹#›</a:t>
            </a:fld>
            <a:endParaRPr lang="en-IN"/>
          </a:p>
        </p:txBody>
      </p:sp>
    </p:spTree>
    <p:extLst>
      <p:ext uri="{BB962C8B-B14F-4D97-AF65-F5344CB8AC3E}">
        <p14:creationId xmlns:p14="http://schemas.microsoft.com/office/powerpoint/2010/main" val="3658091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90AF2-3E4F-427A-9C82-0A4E6840BA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4DC846-B791-4DAC-9430-578369EEE6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B3849C-7931-430D-9C13-FECAC24D35BB}"/>
              </a:ext>
            </a:extLst>
          </p:cNvPr>
          <p:cNvSpPr>
            <a:spLocks noGrp="1"/>
          </p:cNvSpPr>
          <p:nvPr>
            <p:ph type="dt" sz="half" idx="10"/>
          </p:nvPr>
        </p:nvSpPr>
        <p:spPr/>
        <p:txBody>
          <a:bodyPr/>
          <a:lstStyle/>
          <a:p>
            <a:fld id="{0CA72B86-4936-457F-B91A-F9D936C9D403}" type="datetimeFigureOut">
              <a:rPr lang="en-IN" smtClean="0"/>
              <a:t>27-09-2020</a:t>
            </a:fld>
            <a:endParaRPr lang="en-IN"/>
          </a:p>
        </p:txBody>
      </p:sp>
      <p:sp>
        <p:nvSpPr>
          <p:cNvPr id="5" name="Footer Placeholder 4">
            <a:extLst>
              <a:ext uri="{FF2B5EF4-FFF2-40B4-BE49-F238E27FC236}">
                <a16:creationId xmlns:a16="http://schemas.microsoft.com/office/drawing/2014/main" id="{ABE8F17D-6D78-49C4-A71E-39811FF92A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63B185-F6CF-4E3C-AF3A-D5D0D2661699}"/>
              </a:ext>
            </a:extLst>
          </p:cNvPr>
          <p:cNvSpPr>
            <a:spLocks noGrp="1"/>
          </p:cNvSpPr>
          <p:nvPr>
            <p:ph type="sldNum" sz="quarter" idx="12"/>
          </p:nvPr>
        </p:nvSpPr>
        <p:spPr/>
        <p:txBody>
          <a:bodyPr/>
          <a:lstStyle/>
          <a:p>
            <a:fld id="{73D48B83-BF16-4006-A237-0A652DD236BE}" type="slidenum">
              <a:rPr lang="en-IN" smtClean="0"/>
              <a:t>‹#›</a:t>
            </a:fld>
            <a:endParaRPr lang="en-IN"/>
          </a:p>
        </p:txBody>
      </p:sp>
    </p:spTree>
    <p:extLst>
      <p:ext uri="{BB962C8B-B14F-4D97-AF65-F5344CB8AC3E}">
        <p14:creationId xmlns:p14="http://schemas.microsoft.com/office/powerpoint/2010/main" val="2501020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CF669-8371-42FB-ABC7-67703E7DE8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C96382-7A8B-4D92-8005-D45FE2908A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D69E10-3A2D-4F2B-AA4E-D9365262C1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92A32D-2FAD-40A4-A4D3-D3C6FB19823A}"/>
              </a:ext>
            </a:extLst>
          </p:cNvPr>
          <p:cNvSpPr>
            <a:spLocks noGrp="1"/>
          </p:cNvSpPr>
          <p:nvPr>
            <p:ph type="dt" sz="half" idx="10"/>
          </p:nvPr>
        </p:nvSpPr>
        <p:spPr/>
        <p:txBody>
          <a:bodyPr/>
          <a:lstStyle/>
          <a:p>
            <a:fld id="{0CA72B86-4936-457F-B91A-F9D936C9D403}" type="datetimeFigureOut">
              <a:rPr lang="en-IN" smtClean="0"/>
              <a:t>27-09-2020</a:t>
            </a:fld>
            <a:endParaRPr lang="en-IN"/>
          </a:p>
        </p:txBody>
      </p:sp>
      <p:sp>
        <p:nvSpPr>
          <p:cNvPr id="6" name="Footer Placeholder 5">
            <a:extLst>
              <a:ext uri="{FF2B5EF4-FFF2-40B4-BE49-F238E27FC236}">
                <a16:creationId xmlns:a16="http://schemas.microsoft.com/office/drawing/2014/main" id="{6C431AC8-11A4-495D-AE6E-90D707180A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EA79D6-8C22-4705-BB20-71BAA45BEDF3}"/>
              </a:ext>
            </a:extLst>
          </p:cNvPr>
          <p:cNvSpPr>
            <a:spLocks noGrp="1"/>
          </p:cNvSpPr>
          <p:nvPr>
            <p:ph type="sldNum" sz="quarter" idx="12"/>
          </p:nvPr>
        </p:nvSpPr>
        <p:spPr/>
        <p:txBody>
          <a:bodyPr/>
          <a:lstStyle/>
          <a:p>
            <a:fld id="{73D48B83-BF16-4006-A237-0A652DD236BE}" type="slidenum">
              <a:rPr lang="en-IN" smtClean="0"/>
              <a:t>‹#›</a:t>
            </a:fld>
            <a:endParaRPr lang="en-IN"/>
          </a:p>
        </p:txBody>
      </p:sp>
    </p:spTree>
    <p:extLst>
      <p:ext uri="{BB962C8B-B14F-4D97-AF65-F5344CB8AC3E}">
        <p14:creationId xmlns:p14="http://schemas.microsoft.com/office/powerpoint/2010/main" val="1375526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1AF0-52EF-49C2-B4A6-EBF62AAC6A7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B92255-B839-4725-B6F1-D51543EA5E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597CF0-4A45-4724-830D-B0443F1B8F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EC35A8C-8C24-41D4-B1C2-0CD352A772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46969C-DC99-46BB-AABA-D2B25948FD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B40C1F-0329-4FA4-AC42-CD4C9E9C1C5E}"/>
              </a:ext>
            </a:extLst>
          </p:cNvPr>
          <p:cNvSpPr>
            <a:spLocks noGrp="1"/>
          </p:cNvSpPr>
          <p:nvPr>
            <p:ph type="dt" sz="half" idx="10"/>
          </p:nvPr>
        </p:nvSpPr>
        <p:spPr/>
        <p:txBody>
          <a:bodyPr/>
          <a:lstStyle/>
          <a:p>
            <a:fld id="{0CA72B86-4936-457F-B91A-F9D936C9D403}" type="datetimeFigureOut">
              <a:rPr lang="en-IN" smtClean="0"/>
              <a:t>27-09-2020</a:t>
            </a:fld>
            <a:endParaRPr lang="en-IN"/>
          </a:p>
        </p:txBody>
      </p:sp>
      <p:sp>
        <p:nvSpPr>
          <p:cNvPr id="8" name="Footer Placeholder 7">
            <a:extLst>
              <a:ext uri="{FF2B5EF4-FFF2-40B4-BE49-F238E27FC236}">
                <a16:creationId xmlns:a16="http://schemas.microsoft.com/office/drawing/2014/main" id="{69F38B84-8FC1-4DDE-BC8C-8C4D20A31A0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2837314-8A57-4512-815A-9F6E94B85ECE}"/>
              </a:ext>
            </a:extLst>
          </p:cNvPr>
          <p:cNvSpPr>
            <a:spLocks noGrp="1"/>
          </p:cNvSpPr>
          <p:nvPr>
            <p:ph type="sldNum" sz="quarter" idx="12"/>
          </p:nvPr>
        </p:nvSpPr>
        <p:spPr/>
        <p:txBody>
          <a:bodyPr/>
          <a:lstStyle/>
          <a:p>
            <a:fld id="{73D48B83-BF16-4006-A237-0A652DD236BE}" type="slidenum">
              <a:rPr lang="en-IN" smtClean="0"/>
              <a:t>‹#›</a:t>
            </a:fld>
            <a:endParaRPr lang="en-IN"/>
          </a:p>
        </p:txBody>
      </p:sp>
    </p:spTree>
    <p:extLst>
      <p:ext uri="{BB962C8B-B14F-4D97-AF65-F5344CB8AC3E}">
        <p14:creationId xmlns:p14="http://schemas.microsoft.com/office/powerpoint/2010/main" val="2666839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2F58-CD1A-4F8C-8FC9-504FF0F007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C676138-3150-40C1-BD7C-9EA759C3AB25}"/>
              </a:ext>
            </a:extLst>
          </p:cNvPr>
          <p:cNvSpPr>
            <a:spLocks noGrp="1"/>
          </p:cNvSpPr>
          <p:nvPr>
            <p:ph type="dt" sz="half" idx="10"/>
          </p:nvPr>
        </p:nvSpPr>
        <p:spPr/>
        <p:txBody>
          <a:bodyPr/>
          <a:lstStyle/>
          <a:p>
            <a:fld id="{0CA72B86-4936-457F-B91A-F9D936C9D403}" type="datetimeFigureOut">
              <a:rPr lang="en-IN" smtClean="0"/>
              <a:t>27-09-2020</a:t>
            </a:fld>
            <a:endParaRPr lang="en-IN"/>
          </a:p>
        </p:txBody>
      </p:sp>
      <p:sp>
        <p:nvSpPr>
          <p:cNvPr id="4" name="Footer Placeholder 3">
            <a:extLst>
              <a:ext uri="{FF2B5EF4-FFF2-40B4-BE49-F238E27FC236}">
                <a16:creationId xmlns:a16="http://schemas.microsoft.com/office/drawing/2014/main" id="{86AFBB78-1F93-43AD-9612-A871E1EC3FB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9FC144E-2ED6-4CA2-A5DF-9A9BABAB6574}"/>
              </a:ext>
            </a:extLst>
          </p:cNvPr>
          <p:cNvSpPr>
            <a:spLocks noGrp="1"/>
          </p:cNvSpPr>
          <p:nvPr>
            <p:ph type="sldNum" sz="quarter" idx="12"/>
          </p:nvPr>
        </p:nvSpPr>
        <p:spPr/>
        <p:txBody>
          <a:bodyPr/>
          <a:lstStyle/>
          <a:p>
            <a:fld id="{73D48B83-BF16-4006-A237-0A652DD236BE}" type="slidenum">
              <a:rPr lang="en-IN" smtClean="0"/>
              <a:t>‹#›</a:t>
            </a:fld>
            <a:endParaRPr lang="en-IN"/>
          </a:p>
        </p:txBody>
      </p:sp>
    </p:spTree>
    <p:extLst>
      <p:ext uri="{BB962C8B-B14F-4D97-AF65-F5344CB8AC3E}">
        <p14:creationId xmlns:p14="http://schemas.microsoft.com/office/powerpoint/2010/main" val="4183851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CB72B3-6988-49AE-AF74-5FAFEFC1BD89}"/>
              </a:ext>
            </a:extLst>
          </p:cNvPr>
          <p:cNvSpPr>
            <a:spLocks noGrp="1"/>
          </p:cNvSpPr>
          <p:nvPr>
            <p:ph type="dt" sz="half" idx="10"/>
          </p:nvPr>
        </p:nvSpPr>
        <p:spPr/>
        <p:txBody>
          <a:bodyPr/>
          <a:lstStyle/>
          <a:p>
            <a:fld id="{0CA72B86-4936-457F-B91A-F9D936C9D403}" type="datetimeFigureOut">
              <a:rPr lang="en-IN" smtClean="0"/>
              <a:t>27-09-2020</a:t>
            </a:fld>
            <a:endParaRPr lang="en-IN"/>
          </a:p>
        </p:txBody>
      </p:sp>
      <p:sp>
        <p:nvSpPr>
          <p:cNvPr id="3" name="Footer Placeholder 2">
            <a:extLst>
              <a:ext uri="{FF2B5EF4-FFF2-40B4-BE49-F238E27FC236}">
                <a16:creationId xmlns:a16="http://schemas.microsoft.com/office/drawing/2014/main" id="{E5684E3F-4FED-4D71-BD93-AAF5B77ABE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EBF1C94-BE33-461E-82A9-1256BCEA90F2}"/>
              </a:ext>
            </a:extLst>
          </p:cNvPr>
          <p:cNvSpPr>
            <a:spLocks noGrp="1"/>
          </p:cNvSpPr>
          <p:nvPr>
            <p:ph type="sldNum" sz="quarter" idx="12"/>
          </p:nvPr>
        </p:nvSpPr>
        <p:spPr/>
        <p:txBody>
          <a:bodyPr/>
          <a:lstStyle/>
          <a:p>
            <a:fld id="{73D48B83-BF16-4006-A237-0A652DD236BE}" type="slidenum">
              <a:rPr lang="en-IN" smtClean="0"/>
              <a:t>‹#›</a:t>
            </a:fld>
            <a:endParaRPr lang="en-IN"/>
          </a:p>
        </p:txBody>
      </p:sp>
    </p:spTree>
    <p:extLst>
      <p:ext uri="{BB962C8B-B14F-4D97-AF65-F5344CB8AC3E}">
        <p14:creationId xmlns:p14="http://schemas.microsoft.com/office/powerpoint/2010/main" val="598155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38F44-D407-49ED-911F-BB38B38CCD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39669C3-C32D-49BD-970D-4F0927259C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1AD5F8-A405-433A-A7E3-1E34BCCC3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D7964A-2AE4-4310-8EE8-56003D43DFA7}"/>
              </a:ext>
            </a:extLst>
          </p:cNvPr>
          <p:cNvSpPr>
            <a:spLocks noGrp="1"/>
          </p:cNvSpPr>
          <p:nvPr>
            <p:ph type="dt" sz="half" idx="10"/>
          </p:nvPr>
        </p:nvSpPr>
        <p:spPr/>
        <p:txBody>
          <a:bodyPr/>
          <a:lstStyle/>
          <a:p>
            <a:fld id="{0CA72B86-4936-457F-B91A-F9D936C9D403}" type="datetimeFigureOut">
              <a:rPr lang="en-IN" smtClean="0"/>
              <a:t>27-09-2020</a:t>
            </a:fld>
            <a:endParaRPr lang="en-IN"/>
          </a:p>
        </p:txBody>
      </p:sp>
      <p:sp>
        <p:nvSpPr>
          <p:cNvPr id="6" name="Footer Placeholder 5">
            <a:extLst>
              <a:ext uri="{FF2B5EF4-FFF2-40B4-BE49-F238E27FC236}">
                <a16:creationId xmlns:a16="http://schemas.microsoft.com/office/drawing/2014/main" id="{D99E5B95-0320-4DEB-B07C-A37BD896FA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981C77-8770-4A5C-8D43-3A56AAACCD2B}"/>
              </a:ext>
            </a:extLst>
          </p:cNvPr>
          <p:cNvSpPr>
            <a:spLocks noGrp="1"/>
          </p:cNvSpPr>
          <p:nvPr>
            <p:ph type="sldNum" sz="quarter" idx="12"/>
          </p:nvPr>
        </p:nvSpPr>
        <p:spPr/>
        <p:txBody>
          <a:bodyPr/>
          <a:lstStyle/>
          <a:p>
            <a:fld id="{73D48B83-BF16-4006-A237-0A652DD236BE}" type="slidenum">
              <a:rPr lang="en-IN" smtClean="0"/>
              <a:t>‹#›</a:t>
            </a:fld>
            <a:endParaRPr lang="en-IN"/>
          </a:p>
        </p:txBody>
      </p:sp>
    </p:spTree>
    <p:extLst>
      <p:ext uri="{BB962C8B-B14F-4D97-AF65-F5344CB8AC3E}">
        <p14:creationId xmlns:p14="http://schemas.microsoft.com/office/powerpoint/2010/main" val="2272374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CCA9D-2D38-43C4-9C2F-E5B468CA59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CA6696C-D672-481F-BB8D-FF4EAD52A7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ED9E2F7-9186-4F3B-A576-DFA0B44B36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4FF646-0318-42E5-88B7-46ABD944A0E5}"/>
              </a:ext>
            </a:extLst>
          </p:cNvPr>
          <p:cNvSpPr>
            <a:spLocks noGrp="1"/>
          </p:cNvSpPr>
          <p:nvPr>
            <p:ph type="dt" sz="half" idx="10"/>
          </p:nvPr>
        </p:nvSpPr>
        <p:spPr/>
        <p:txBody>
          <a:bodyPr/>
          <a:lstStyle/>
          <a:p>
            <a:fld id="{0CA72B86-4936-457F-B91A-F9D936C9D403}" type="datetimeFigureOut">
              <a:rPr lang="en-IN" smtClean="0"/>
              <a:t>27-09-2020</a:t>
            </a:fld>
            <a:endParaRPr lang="en-IN"/>
          </a:p>
        </p:txBody>
      </p:sp>
      <p:sp>
        <p:nvSpPr>
          <p:cNvPr id="6" name="Footer Placeholder 5">
            <a:extLst>
              <a:ext uri="{FF2B5EF4-FFF2-40B4-BE49-F238E27FC236}">
                <a16:creationId xmlns:a16="http://schemas.microsoft.com/office/drawing/2014/main" id="{2CEBC503-DCBF-4727-93AC-5951F7ECAB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BE5649-DF26-49FE-A829-C2C88A49CDA5}"/>
              </a:ext>
            </a:extLst>
          </p:cNvPr>
          <p:cNvSpPr>
            <a:spLocks noGrp="1"/>
          </p:cNvSpPr>
          <p:nvPr>
            <p:ph type="sldNum" sz="quarter" idx="12"/>
          </p:nvPr>
        </p:nvSpPr>
        <p:spPr/>
        <p:txBody>
          <a:bodyPr/>
          <a:lstStyle/>
          <a:p>
            <a:fld id="{73D48B83-BF16-4006-A237-0A652DD236BE}" type="slidenum">
              <a:rPr lang="en-IN" smtClean="0"/>
              <a:t>‹#›</a:t>
            </a:fld>
            <a:endParaRPr lang="en-IN"/>
          </a:p>
        </p:txBody>
      </p:sp>
    </p:spTree>
    <p:extLst>
      <p:ext uri="{BB962C8B-B14F-4D97-AF65-F5344CB8AC3E}">
        <p14:creationId xmlns:p14="http://schemas.microsoft.com/office/powerpoint/2010/main" val="1510399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0B1EB5-A423-4BF9-8FEF-3036A75CF5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CFC7A0-E226-49BC-824D-B66BA62711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7E4C35-83DD-4C8E-BB46-51BC2DA85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A72B86-4936-457F-B91A-F9D936C9D403}" type="datetimeFigureOut">
              <a:rPr lang="en-IN" smtClean="0"/>
              <a:t>27-09-2020</a:t>
            </a:fld>
            <a:endParaRPr lang="en-IN"/>
          </a:p>
        </p:txBody>
      </p:sp>
      <p:sp>
        <p:nvSpPr>
          <p:cNvPr id="5" name="Footer Placeholder 4">
            <a:extLst>
              <a:ext uri="{FF2B5EF4-FFF2-40B4-BE49-F238E27FC236}">
                <a16:creationId xmlns:a16="http://schemas.microsoft.com/office/drawing/2014/main" id="{56AFA2E9-4345-481A-9247-36C82B37CD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BCC3B33-8739-4D59-A640-446851260B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48B83-BF16-4006-A237-0A652DD236BE}" type="slidenum">
              <a:rPr lang="en-IN" smtClean="0"/>
              <a:t>‹#›</a:t>
            </a:fld>
            <a:endParaRPr lang="en-IN"/>
          </a:p>
        </p:txBody>
      </p:sp>
    </p:spTree>
    <p:extLst>
      <p:ext uri="{BB962C8B-B14F-4D97-AF65-F5344CB8AC3E}">
        <p14:creationId xmlns:p14="http://schemas.microsoft.com/office/powerpoint/2010/main" val="1312525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microsoft.com/en-us/azure/devops/learn/agile/what-is-scrum?view=azure-devops"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2">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B14ACD-3A0C-4171-A335-33445B442C2A}"/>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dirty="0"/>
              <a:t>Azure Boards</a:t>
            </a:r>
          </a:p>
        </p:txBody>
      </p:sp>
      <p:grpSp>
        <p:nvGrpSpPr>
          <p:cNvPr id="35" name="Group 3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6" name="Rectangle 3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A41F450-C8AC-4CDA-BB86-320D2272E74B}"/>
              </a:ext>
            </a:extLst>
          </p:cNvPr>
          <p:cNvSpPr/>
          <p:nvPr/>
        </p:nvSpPr>
        <p:spPr>
          <a:xfrm>
            <a:off x="355197" y="2330505"/>
            <a:ext cx="5206618" cy="3990493"/>
          </a:xfrm>
          <a:prstGeom prst="rect">
            <a:avLst/>
          </a:prstGeom>
        </p:spPr>
        <p:txBody>
          <a:bodyPr vert="horz" lIns="91440" tIns="45720" rIns="91440" bIns="45720" rtlCol="0" anchor="ctr">
            <a:normAutofit fontScale="85000" lnSpcReduction="10000"/>
          </a:bodyPr>
          <a:lstStyle/>
          <a:p>
            <a:pPr>
              <a:lnSpc>
                <a:spcPct val="90000"/>
              </a:lnSpc>
              <a:spcAft>
                <a:spcPts val="600"/>
              </a:spcAft>
            </a:pPr>
            <a:r>
              <a:rPr lang="en-US" sz="2000" b="0" i="0" dirty="0">
                <a:effectLst/>
              </a:rPr>
              <a:t>Azure Boards is a service for managing the work for your software projects. </a:t>
            </a:r>
          </a:p>
          <a:p>
            <a:pPr indent="-228600">
              <a:lnSpc>
                <a:spcPct val="90000"/>
              </a:lnSpc>
              <a:spcAft>
                <a:spcPts val="600"/>
              </a:spcAft>
              <a:buFont typeface="Arial" panose="020B0604020202020204" pitchFamily="34" charset="0"/>
              <a:buChar char="•"/>
            </a:pPr>
            <a:endParaRPr lang="en-US" sz="2000" b="0" i="0" dirty="0">
              <a:effectLst/>
            </a:endParaRPr>
          </a:p>
          <a:p>
            <a:pPr>
              <a:lnSpc>
                <a:spcPct val="90000"/>
              </a:lnSpc>
              <a:spcAft>
                <a:spcPts val="600"/>
              </a:spcAft>
            </a:pPr>
            <a:r>
              <a:rPr lang="en-US" sz="2000" b="0" i="0" dirty="0">
                <a:effectLst/>
              </a:rPr>
              <a:t>Azure Board brings a rich set of capabilities including native support for Scrum and Kanban, customizable dashboards, and integrated reporting.</a:t>
            </a:r>
          </a:p>
          <a:p>
            <a:pPr>
              <a:lnSpc>
                <a:spcPct val="90000"/>
              </a:lnSpc>
              <a:spcAft>
                <a:spcPts val="600"/>
              </a:spcAft>
            </a:pPr>
            <a:endParaRPr lang="en-US" sz="2000" b="0" i="0" dirty="0">
              <a:effectLst/>
            </a:endParaRPr>
          </a:p>
          <a:p>
            <a:pPr>
              <a:lnSpc>
                <a:spcPct val="90000"/>
              </a:lnSpc>
              <a:spcAft>
                <a:spcPts val="600"/>
              </a:spcAft>
            </a:pPr>
            <a:r>
              <a:rPr lang="en-US" sz="2000" b="0" i="0" dirty="0">
                <a:effectLst/>
              </a:rPr>
              <a:t>You can create and track user stories, backlog items, features and bugs that are associated with a project</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The Basic Process</a:t>
            </a:r>
          </a:p>
          <a:p>
            <a:pPr indent="-228600">
              <a:lnSpc>
                <a:spcPct val="90000"/>
              </a:lnSpc>
              <a:spcAft>
                <a:spcPts val="600"/>
              </a:spcAft>
              <a:buFont typeface="Arial" panose="020B0604020202020204" pitchFamily="34" charset="0"/>
              <a:buChar char="•"/>
            </a:pPr>
            <a:r>
              <a:rPr lang="en-US" sz="2000" dirty="0"/>
              <a:t>The Agile Process</a:t>
            </a:r>
          </a:p>
          <a:p>
            <a:pPr indent="-228600">
              <a:lnSpc>
                <a:spcPct val="90000"/>
              </a:lnSpc>
              <a:spcAft>
                <a:spcPts val="600"/>
              </a:spcAft>
              <a:buFont typeface="Arial" panose="020B0604020202020204" pitchFamily="34" charset="0"/>
              <a:buChar char="•"/>
            </a:pPr>
            <a:r>
              <a:rPr lang="en-US" sz="2000" dirty="0"/>
              <a:t>The Scrum Process</a:t>
            </a:r>
          </a:p>
          <a:p>
            <a:pPr indent="-228600">
              <a:lnSpc>
                <a:spcPct val="90000"/>
              </a:lnSpc>
              <a:spcAft>
                <a:spcPts val="600"/>
              </a:spcAft>
              <a:buFont typeface="Arial" panose="020B0604020202020204" pitchFamily="34" charset="0"/>
              <a:buChar char="•"/>
            </a:pPr>
            <a:r>
              <a:rPr lang="en-US" sz="2000" dirty="0"/>
              <a:t>The CMMI Process</a:t>
            </a:r>
          </a:p>
        </p:txBody>
      </p:sp>
      <p:sp>
        <p:nvSpPr>
          <p:cNvPr id="41" name="Rectangle 4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shape&#10;&#10;Description automatically generated">
            <a:extLst>
              <a:ext uri="{FF2B5EF4-FFF2-40B4-BE49-F238E27FC236}">
                <a16:creationId xmlns:a16="http://schemas.microsoft.com/office/drawing/2014/main" id="{10152811-AC77-4969-9982-4B36D2BE6D44}"/>
              </a:ext>
            </a:extLst>
          </p:cNvPr>
          <p:cNvPicPr>
            <a:picLocks noChangeAspect="1"/>
          </p:cNvPicPr>
          <p:nvPr/>
        </p:nvPicPr>
        <p:blipFill rotWithShape="1">
          <a:blip r:embed="rId2"/>
          <a:srcRect l="16338" r="9129" b="-1"/>
          <a:stretch/>
        </p:blipFill>
        <p:spPr>
          <a:xfrm>
            <a:off x="5977788" y="799352"/>
            <a:ext cx="5425410" cy="5259296"/>
          </a:xfrm>
          <a:prstGeom prst="rect">
            <a:avLst/>
          </a:prstGeom>
        </p:spPr>
      </p:pic>
    </p:spTree>
    <p:extLst>
      <p:ext uri="{BB962C8B-B14F-4D97-AF65-F5344CB8AC3E}">
        <p14:creationId xmlns:p14="http://schemas.microsoft.com/office/powerpoint/2010/main" val="3260412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797EDE-595E-4DE6-994F-311F6195685A}"/>
              </a:ext>
            </a:extLst>
          </p:cNvPr>
          <p:cNvSpPr>
            <a:spLocks noGrp="1"/>
          </p:cNvSpPr>
          <p:nvPr>
            <p:ph type="title"/>
          </p:nvPr>
        </p:nvSpPr>
        <p:spPr>
          <a:xfrm>
            <a:off x="589560" y="856180"/>
            <a:ext cx="4560584" cy="1128068"/>
          </a:xfrm>
        </p:spPr>
        <p:txBody>
          <a:bodyPr anchor="ctr">
            <a:normAutofit/>
          </a:bodyPr>
          <a:lstStyle/>
          <a:p>
            <a:r>
              <a:rPr lang="en-US" sz="4000"/>
              <a:t>Basic Process</a:t>
            </a:r>
            <a:endParaRPr lang="en-IN" sz="4000" dirty="0"/>
          </a:p>
        </p:txBody>
      </p:sp>
      <p:grpSp>
        <p:nvGrpSpPr>
          <p:cNvPr id="40" name="Group 3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1" name="Rectangle 4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C6D297-F742-4D0D-AD95-13E20A2AD9BB}"/>
              </a:ext>
            </a:extLst>
          </p:cNvPr>
          <p:cNvSpPr>
            <a:spLocks noGrp="1"/>
          </p:cNvSpPr>
          <p:nvPr>
            <p:ph idx="1"/>
          </p:nvPr>
        </p:nvSpPr>
        <p:spPr>
          <a:xfrm>
            <a:off x="245097" y="2090569"/>
            <a:ext cx="5272782" cy="4219521"/>
          </a:xfrm>
        </p:spPr>
        <p:txBody>
          <a:bodyPr anchor="ctr">
            <a:normAutofit/>
          </a:bodyPr>
          <a:lstStyle/>
          <a:p>
            <a:pPr marL="0" indent="0">
              <a:buNone/>
            </a:pPr>
            <a:r>
              <a:rPr lang="en-US" sz="1700" dirty="0"/>
              <a:t>Two of the most popular processes used are Basic and Agile.</a:t>
            </a:r>
          </a:p>
          <a:p>
            <a:pPr>
              <a:buFont typeface="Wingdings" panose="05000000000000000000" pitchFamily="2" charset="2"/>
              <a:buChar char="§"/>
            </a:pPr>
            <a:r>
              <a:rPr lang="en-US" sz="1700" dirty="0"/>
              <a:t>Choose Basic when your team wants the simplest model that uses Issues, Tasks, and Epics to track work.</a:t>
            </a:r>
          </a:p>
          <a:p>
            <a:pPr marL="0" indent="0">
              <a:buNone/>
            </a:pPr>
            <a:r>
              <a:rPr lang="en-US" sz="1700" dirty="0"/>
              <a:t>Simplest process to work within Azure Boards</a:t>
            </a:r>
          </a:p>
          <a:p>
            <a:pPr>
              <a:buFont typeface="Wingdings" panose="05000000000000000000" pitchFamily="2" charset="2"/>
              <a:buChar char="§"/>
            </a:pPr>
            <a:r>
              <a:rPr lang="en-US" sz="1700" dirty="0"/>
              <a:t>Add epics to track significant features or requirements. </a:t>
            </a:r>
          </a:p>
          <a:p>
            <a:pPr>
              <a:buFont typeface="Wingdings" panose="05000000000000000000" pitchFamily="2" charset="2"/>
              <a:buChar char="§"/>
            </a:pPr>
            <a:r>
              <a:rPr lang="en-US" sz="1700" dirty="0"/>
              <a:t>Use issues to track user stories, bugs, or other smaller items of work. </a:t>
            </a:r>
          </a:p>
          <a:p>
            <a:pPr>
              <a:buFont typeface="Wingdings" panose="05000000000000000000" pitchFamily="2" charset="2"/>
              <a:buChar char="§"/>
            </a:pPr>
            <a:r>
              <a:rPr lang="en-US" sz="1700" dirty="0"/>
              <a:t>Use tasks to track even smaller amounts of work for which you want to track time either in hours or days.</a:t>
            </a:r>
            <a:endParaRPr lang="en-IN" sz="1700" dirty="0"/>
          </a:p>
        </p:txBody>
      </p:sp>
      <p:sp>
        <p:nvSpPr>
          <p:cNvPr id="46" name="Rectangle 4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3C1818B-50F4-4378-B93B-B00ED8D8DE65}"/>
              </a:ext>
            </a:extLst>
          </p:cNvPr>
          <p:cNvPicPr>
            <a:picLocks noChangeAspect="1"/>
          </p:cNvPicPr>
          <p:nvPr/>
        </p:nvPicPr>
        <p:blipFill>
          <a:blip r:embed="rId2"/>
          <a:stretch>
            <a:fillRect/>
          </a:stretch>
        </p:blipFill>
        <p:spPr>
          <a:xfrm>
            <a:off x="6096000" y="2203841"/>
            <a:ext cx="4433739" cy="2688670"/>
          </a:xfrm>
          <a:prstGeom prst="rect">
            <a:avLst/>
          </a:prstGeom>
        </p:spPr>
      </p:pic>
    </p:spTree>
    <p:extLst>
      <p:ext uri="{BB962C8B-B14F-4D97-AF65-F5344CB8AC3E}">
        <p14:creationId xmlns:p14="http://schemas.microsoft.com/office/powerpoint/2010/main" val="1825206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6ECA6DCB-B7E1-40A9-9524-540C6DA40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C95F74-4170-4DF2-ACC6-2A1FEDF72DB8}"/>
              </a:ext>
            </a:extLst>
          </p:cNvPr>
          <p:cNvSpPr>
            <a:spLocks noGrp="1"/>
          </p:cNvSpPr>
          <p:nvPr>
            <p:ph type="title"/>
          </p:nvPr>
        </p:nvSpPr>
        <p:spPr>
          <a:xfrm>
            <a:off x="375995" y="817204"/>
            <a:ext cx="6452892" cy="1128068"/>
          </a:xfrm>
        </p:spPr>
        <p:txBody>
          <a:bodyPr vert="horz" lIns="91440" tIns="45720" rIns="91440" bIns="45720" rtlCol="0" anchor="ctr">
            <a:noAutofit/>
          </a:bodyPr>
          <a:lstStyle/>
          <a:p>
            <a:r>
              <a:rPr lang="en-US" sz="4000" dirty="0"/>
              <a:t>Basic Process – Workflow state</a:t>
            </a:r>
          </a:p>
        </p:txBody>
      </p:sp>
      <p:grpSp>
        <p:nvGrpSpPr>
          <p:cNvPr id="46" name="Group 4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7" name="Rectangle 4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ectangle 4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3436C12-C180-42DE-B9B3-AF54134A613F}"/>
              </a:ext>
            </a:extLst>
          </p:cNvPr>
          <p:cNvSpPr/>
          <p:nvPr/>
        </p:nvSpPr>
        <p:spPr>
          <a:xfrm>
            <a:off x="387163" y="2496567"/>
            <a:ext cx="6370415" cy="2210181"/>
          </a:xfrm>
          <a:prstGeom prst="rect">
            <a:avLst/>
          </a:prstGeom>
        </p:spPr>
        <p:txBody>
          <a:bodyPr vert="horz" lIns="91440" tIns="45720" rIns="91440" bIns="45720" rtlCol="0" anchor="ctr">
            <a:normAutofit/>
          </a:bodyPr>
          <a:lstStyle/>
          <a:p>
            <a:pPr>
              <a:lnSpc>
                <a:spcPct val="90000"/>
              </a:lnSpc>
              <a:spcAft>
                <a:spcPts val="600"/>
              </a:spcAft>
            </a:pPr>
            <a:r>
              <a:rPr lang="en-US" sz="1700" dirty="0"/>
              <a:t>Quickly add and update the status of work using the Kanban board </a:t>
            </a:r>
          </a:p>
          <a:p>
            <a:pPr indent="-228600">
              <a:lnSpc>
                <a:spcPct val="90000"/>
              </a:lnSpc>
              <a:spcAft>
                <a:spcPts val="600"/>
              </a:spcAft>
              <a:buFont typeface="Arial" panose="020B0604020202020204" pitchFamily="34" charset="0"/>
              <a:buChar char="•"/>
            </a:pPr>
            <a:endParaRPr lang="en-US" sz="1700" dirty="0"/>
          </a:p>
          <a:p>
            <a:pPr>
              <a:lnSpc>
                <a:spcPct val="90000"/>
              </a:lnSpc>
              <a:spcAft>
                <a:spcPts val="600"/>
              </a:spcAft>
            </a:pPr>
            <a:r>
              <a:rPr lang="en-US" sz="1700" dirty="0"/>
              <a:t>You can also assign work to team members and tag with labels to support queries and filtering</a:t>
            </a:r>
            <a:r>
              <a:rPr lang="en-US" sz="2000" b="0" i="0" dirty="0">
                <a:effectLst/>
              </a:rPr>
              <a:t>. </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sp>
        <p:nvSpPr>
          <p:cNvPr id="52" name="Rectangle 5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8838FA0-6B9B-4318-B85C-C696E238BBBF}"/>
              </a:ext>
            </a:extLst>
          </p:cNvPr>
          <p:cNvPicPr>
            <a:picLocks noChangeAspect="1"/>
          </p:cNvPicPr>
          <p:nvPr/>
        </p:nvPicPr>
        <p:blipFill>
          <a:blip r:embed="rId3"/>
          <a:stretch>
            <a:fillRect/>
          </a:stretch>
        </p:blipFill>
        <p:spPr>
          <a:xfrm>
            <a:off x="6352864" y="1842614"/>
            <a:ext cx="5250204" cy="2070194"/>
          </a:xfrm>
          <a:prstGeom prst="rect">
            <a:avLst/>
          </a:prstGeom>
          <a:ln>
            <a:noFill/>
          </a:ln>
        </p:spPr>
      </p:pic>
      <p:pic>
        <p:nvPicPr>
          <p:cNvPr id="27" name="Picture 26">
            <a:extLst>
              <a:ext uri="{FF2B5EF4-FFF2-40B4-BE49-F238E27FC236}">
                <a16:creationId xmlns:a16="http://schemas.microsoft.com/office/drawing/2014/main" id="{39BF5FD9-6481-4B7A-BB68-D807104AF127}"/>
              </a:ext>
            </a:extLst>
          </p:cNvPr>
          <p:cNvPicPr>
            <a:picLocks noChangeAspect="1"/>
          </p:cNvPicPr>
          <p:nvPr/>
        </p:nvPicPr>
        <p:blipFill>
          <a:blip r:embed="rId4"/>
          <a:stretch>
            <a:fillRect/>
          </a:stretch>
        </p:blipFill>
        <p:spPr>
          <a:xfrm>
            <a:off x="5640151" y="4220061"/>
            <a:ext cx="5962915" cy="1877040"/>
          </a:xfrm>
          <a:prstGeom prst="rect">
            <a:avLst/>
          </a:prstGeom>
          <a:ln>
            <a:noFill/>
          </a:ln>
        </p:spPr>
      </p:pic>
      <p:pic>
        <p:nvPicPr>
          <p:cNvPr id="3" name="Picture 2">
            <a:extLst>
              <a:ext uri="{FF2B5EF4-FFF2-40B4-BE49-F238E27FC236}">
                <a16:creationId xmlns:a16="http://schemas.microsoft.com/office/drawing/2014/main" id="{6C7B033C-5683-4224-8AC0-1E83D083F83D}"/>
              </a:ext>
            </a:extLst>
          </p:cNvPr>
          <p:cNvPicPr>
            <a:picLocks noChangeAspect="1"/>
          </p:cNvPicPr>
          <p:nvPr/>
        </p:nvPicPr>
        <p:blipFill>
          <a:blip r:embed="rId5"/>
          <a:stretch>
            <a:fillRect/>
          </a:stretch>
        </p:blipFill>
        <p:spPr>
          <a:xfrm>
            <a:off x="1112200" y="3671485"/>
            <a:ext cx="2987931" cy="2591573"/>
          </a:xfrm>
          <a:prstGeom prst="rect">
            <a:avLst/>
          </a:prstGeom>
        </p:spPr>
      </p:pic>
    </p:spTree>
    <p:extLst>
      <p:ext uri="{BB962C8B-B14F-4D97-AF65-F5344CB8AC3E}">
        <p14:creationId xmlns:p14="http://schemas.microsoft.com/office/powerpoint/2010/main" val="2749200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797EDE-595E-4DE6-994F-311F6195685A}"/>
              </a:ext>
            </a:extLst>
          </p:cNvPr>
          <p:cNvSpPr>
            <a:spLocks noGrp="1"/>
          </p:cNvSpPr>
          <p:nvPr>
            <p:ph type="title"/>
          </p:nvPr>
        </p:nvSpPr>
        <p:spPr>
          <a:xfrm>
            <a:off x="589560" y="856180"/>
            <a:ext cx="4560584" cy="1128068"/>
          </a:xfrm>
        </p:spPr>
        <p:txBody>
          <a:bodyPr anchor="ctr">
            <a:normAutofit/>
          </a:bodyPr>
          <a:lstStyle/>
          <a:p>
            <a:r>
              <a:rPr lang="en-US" sz="4000" dirty="0"/>
              <a:t>Agile Process</a:t>
            </a:r>
            <a:endParaRPr lang="en-IN" sz="4000" dirty="0"/>
          </a:p>
        </p:txBody>
      </p:sp>
      <p:grpSp>
        <p:nvGrpSpPr>
          <p:cNvPr id="14" name="Group 1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5"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C6D297-F742-4D0D-AD95-13E20A2AD9BB}"/>
              </a:ext>
            </a:extLst>
          </p:cNvPr>
          <p:cNvSpPr>
            <a:spLocks noGrp="1"/>
          </p:cNvSpPr>
          <p:nvPr>
            <p:ph idx="1"/>
          </p:nvPr>
        </p:nvSpPr>
        <p:spPr>
          <a:xfrm>
            <a:off x="225421" y="2227546"/>
            <a:ext cx="5496535" cy="4399314"/>
          </a:xfrm>
        </p:spPr>
        <p:txBody>
          <a:bodyPr anchor="ctr">
            <a:normAutofit fontScale="85000" lnSpcReduction="20000"/>
          </a:bodyPr>
          <a:lstStyle/>
          <a:p>
            <a:pPr>
              <a:buFont typeface="Wingdings" panose="05000000000000000000" pitchFamily="2" charset="2"/>
              <a:buChar char="§"/>
            </a:pPr>
            <a:endParaRPr lang="en-US" sz="2100" dirty="0"/>
          </a:p>
          <a:p>
            <a:pPr>
              <a:buFont typeface="Wingdings" panose="05000000000000000000" pitchFamily="2" charset="2"/>
              <a:buChar char="§"/>
            </a:pPr>
            <a:endParaRPr lang="en-US" sz="2100" dirty="0"/>
          </a:p>
          <a:p>
            <a:pPr>
              <a:buFont typeface="Wingdings" panose="05000000000000000000" pitchFamily="2" charset="2"/>
              <a:buChar char="§"/>
            </a:pPr>
            <a:endParaRPr lang="en-US" sz="2100" dirty="0"/>
          </a:p>
          <a:p>
            <a:pPr>
              <a:buFont typeface="Wingdings" panose="05000000000000000000" pitchFamily="2" charset="2"/>
              <a:buChar char="§"/>
            </a:pPr>
            <a:endParaRPr lang="en-US" sz="2100" dirty="0"/>
          </a:p>
          <a:p>
            <a:pPr>
              <a:buFont typeface="Wingdings" panose="05000000000000000000" pitchFamily="2" charset="2"/>
              <a:buChar char="§"/>
            </a:pPr>
            <a:r>
              <a:rPr lang="en-US" sz="2100" dirty="0"/>
              <a:t>Choose Agile when your team uses Agile planning methods, including Scrum, and tracks development and test activities separately. This process works great if you want to track user stories and (optionally) bugs on the Kanban board, or track bugs and tasks on the taskboard.</a:t>
            </a:r>
          </a:p>
          <a:p>
            <a:pPr>
              <a:buFont typeface="Wingdings" panose="05000000000000000000" pitchFamily="2" charset="2"/>
              <a:buChar char="§"/>
            </a:pPr>
            <a:r>
              <a:rPr lang="en-US" sz="2000" dirty="0"/>
              <a:t>Epics and Features are used to group work under larger scenarios</a:t>
            </a:r>
          </a:p>
          <a:p>
            <a:pPr>
              <a:buFont typeface="Wingdings" panose="05000000000000000000" pitchFamily="2" charset="2"/>
              <a:buChar char="§"/>
            </a:pPr>
            <a:r>
              <a:rPr lang="en-US" sz="2000" dirty="0"/>
              <a:t>User Stories and Tasks are used to track work </a:t>
            </a:r>
          </a:p>
          <a:p>
            <a:pPr>
              <a:buFont typeface="Wingdings" panose="05000000000000000000" pitchFamily="2" charset="2"/>
              <a:buChar char="§"/>
            </a:pPr>
            <a:r>
              <a:rPr lang="en-US" sz="2000" dirty="0"/>
              <a:t>Bugs track code defects</a:t>
            </a:r>
          </a:p>
          <a:p>
            <a:pPr marL="0" indent="0">
              <a:buNone/>
            </a:pPr>
            <a:endParaRPr lang="en-US" sz="2000" dirty="0"/>
          </a:p>
          <a:p>
            <a:pPr marL="0" indent="0">
              <a:buNone/>
            </a:pPr>
            <a:r>
              <a:rPr lang="en-US" sz="1200" dirty="0">
                <a:hlinkClick r:id="rId2"/>
              </a:rPr>
              <a:t>https://docs.microsoft.com/en-us/azure/devops/learn/agile/what-is-scrum?view=azure-devops</a:t>
            </a:r>
            <a:endParaRPr lang="en-US" sz="1200" dirty="0"/>
          </a:p>
          <a:p>
            <a:pPr marL="0" indent="0">
              <a:buNone/>
            </a:pPr>
            <a:endParaRPr lang="en-US" sz="2000" dirty="0"/>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p:txBody>
      </p:sp>
      <p:sp>
        <p:nvSpPr>
          <p:cNvPr id="20" name="Rectangle 1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633F19E-2512-4313-85C7-E25896C170D6}"/>
              </a:ext>
            </a:extLst>
          </p:cNvPr>
          <p:cNvPicPr>
            <a:picLocks noChangeAspect="1"/>
          </p:cNvPicPr>
          <p:nvPr/>
        </p:nvPicPr>
        <p:blipFill>
          <a:blip r:embed="rId3"/>
          <a:stretch>
            <a:fillRect/>
          </a:stretch>
        </p:blipFill>
        <p:spPr>
          <a:xfrm>
            <a:off x="5758103" y="798564"/>
            <a:ext cx="4867275" cy="2584010"/>
          </a:xfrm>
          <a:prstGeom prst="rect">
            <a:avLst/>
          </a:prstGeom>
          <a:ln>
            <a:noFill/>
          </a:ln>
        </p:spPr>
      </p:pic>
      <p:pic>
        <p:nvPicPr>
          <p:cNvPr id="6" name="Picture 5">
            <a:extLst>
              <a:ext uri="{FF2B5EF4-FFF2-40B4-BE49-F238E27FC236}">
                <a16:creationId xmlns:a16="http://schemas.microsoft.com/office/drawing/2014/main" id="{0997B780-5429-4BDF-A273-8FA7D6C86543}"/>
              </a:ext>
            </a:extLst>
          </p:cNvPr>
          <p:cNvPicPr>
            <a:picLocks noChangeAspect="1"/>
          </p:cNvPicPr>
          <p:nvPr/>
        </p:nvPicPr>
        <p:blipFill>
          <a:blip r:embed="rId4"/>
          <a:stretch>
            <a:fillRect/>
          </a:stretch>
        </p:blipFill>
        <p:spPr>
          <a:xfrm>
            <a:off x="5967875" y="3484575"/>
            <a:ext cx="3407904" cy="2859571"/>
          </a:xfrm>
          <a:prstGeom prst="rect">
            <a:avLst/>
          </a:prstGeom>
          <a:ln>
            <a:noFill/>
          </a:ln>
        </p:spPr>
      </p:pic>
    </p:spTree>
    <p:extLst>
      <p:ext uri="{BB962C8B-B14F-4D97-AF65-F5344CB8AC3E}">
        <p14:creationId xmlns:p14="http://schemas.microsoft.com/office/powerpoint/2010/main" val="3084546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797EDE-595E-4DE6-994F-311F6195685A}"/>
              </a:ext>
            </a:extLst>
          </p:cNvPr>
          <p:cNvSpPr>
            <a:spLocks noGrp="1"/>
          </p:cNvSpPr>
          <p:nvPr>
            <p:ph type="title"/>
          </p:nvPr>
        </p:nvSpPr>
        <p:spPr>
          <a:xfrm>
            <a:off x="589560" y="856180"/>
            <a:ext cx="5279408" cy="1128068"/>
          </a:xfrm>
        </p:spPr>
        <p:txBody>
          <a:bodyPr anchor="ctr">
            <a:normAutofit/>
          </a:bodyPr>
          <a:lstStyle/>
          <a:p>
            <a:r>
              <a:rPr lang="en-US" sz="4000" dirty="0"/>
              <a:t>Scrum Process</a:t>
            </a:r>
            <a:endParaRPr lang="en-IN" sz="4000" dirty="0"/>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C6D297-F742-4D0D-AD95-13E20A2AD9BB}"/>
              </a:ext>
            </a:extLst>
          </p:cNvPr>
          <p:cNvSpPr>
            <a:spLocks noGrp="1"/>
          </p:cNvSpPr>
          <p:nvPr>
            <p:ph idx="1"/>
          </p:nvPr>
        </p:nvSpPr>
        <p:spPr>
          <a:xfrm>
            <a:off x="301883" y="2290826"/>
            <a:ext cx="5894922" cy="4025133"/>
          </a:xfrm>
        </p:spPr>
        <p:txBody>
          <a:bodyPr anchor="ctr">
            <a:normAutofit lnSpcReduction="10000"/>
          </a:bodyPr>
          <a:lstStyle/>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pPr>
              <a:buFont typeface="Wingdings" panose="05000000000000000000" pitchFamily="2" charset="2"/>
              <a:buChar char="§"/>
            </a:pPr>
            <a:r>
              <a:rPr lang="en-US" sz="2100" dirty="0"/>
              <a:t>Choose Scrum when your team practices Scrum. This process works great if you want to track product backlog items (PBIs) and bugs on the Kanban board, or break PBIs and bugs down into tasks on the taskboard</a:t>
            </a:r>
          </a:p>
          <a:p>
            <a:pPr>
              <a:buFont typeface="Wingdings" panose="05000000000000000000" pitchFamily="2" charset="2"/>
              <a:buChar char="§"/>
            </a:pPr>
            <a:r>
              <a:rPr lang="en-US" sz="2000" dirty="0"/>
              <a:t>Epics and Features are used to group work under larger scenarios</a:t>
            </a:r>
          </a:p>
          <a:p>
            <a:pPr>
              <a:buFont typeface="Wingdings" panose="05000000000000000000" pitchFamily="2" charset="2"/>
              <a:buChar char="§"/>
            </a:pPr>
            <a:r>
              <a:rPr lang="en-US" sz="2000" dirty="0"/>
              <a:t>Product Backlog Items and Tasks are used to track work</a:t>
            </a:r>
          </a:p>
          <a:p>
            <a:pPr>
              <a:buFont typeface="Wingdings" panose="05000000000000000000" pitchFamily="2" charset="2"/>
              <a:buChar char="§"/>
            </a:pPr>
            <a:r>
              <a:rPr lang="en-US" sz="2000" dirty="0"/>
              <a:t>Bugs track code defects</a:t>
            </a:r>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B3ACD7C-EC75-4838-B85E-A0D5525B882B}"/>
              </a:ext>
            </a:extLst>
          </p:cNvPr>
          <p:cNvPicPr>
            <a:picLocks noChangeAspect="1"/>
          </p:cNvPicPr>
          <p:nvPr/>
        </p:nvPicPr>
        <p:blipFill>
          <a:blip r:embed="rId2"/>
          <a:stretch>
            <a:fillRect/>
          </a:stretch>
        </p:blipFill>
        <p:spPr>
          <a:xfrm>
            <a:off x="6249390" y="521266"/>
            <a:ext cx="5353050" cy="2411700"/>
          </a:xfrm>
          <a:prstGeom prst="rect">
            <a:avLst/>
          </a:prstGeom>
          <a:ln>
            <a:noFill/>
          </a:ln>
        </p:spPr>
      </p:pic>
      <p:pic>
        <p:nvPicPr>
          <p:cNvPr id="9" name="Picture 8">
            <a:extLst>
              <a:ext uri="{FF2B5EF4-FFF2-40B4-BE49-F238E27FC236}">
                <a16:creationId xmlns:a16="http://schemas.microsoft.com/office/drawing/2014/main" id="{762DA688-1178-4BE2-9BB6-02EEC2128171}"/>
              </a:ext>
            </a:extLst>
          </p:cNvPr>
          <p:cNvPicPr>
            <a:picLocks noChangeAspect="1"/>
          </p:cNvPicPr>
          <p:nvPr/>
        </p:nvPicPr>
        <p:blipFill>
          <a:blip r:embed="rId3"/>
          <a:stretch>
            <a:fillRect/>
          </a:stretch>
        </p:blipFill>
        <p:spPr>
          <a:xfrm>
            <a:off x="6621236" y="3428682"/>
            <a:ext cx="2952750" cy="2923587"/>
          </a:xfrm>
          <a:prstGeom prst="rect">
            <a:avLst/>
          </a:prstGeom>
          <a:ln>
            <a:noFill/>
          </a:ln>
        </p:spPr>
      </p:pic>
      <p:cxnSp>
        <p:nvCxnSpPr>
          <p:cNvPr id="5" name="Straight Connector 4">
            <a:extLst>
              <a:ext uri="{FF2B5EF4-FFF2-40B4-BE49-F238E27FC236}">
                <a16:creationId xmlns:a16="http://schemas.microsoft.com/office/drawing/2014/main" id="{226FD95D-6619-44B1-B8CD-1BA993E2471D}"/>
              </a:ext>
            </a:extLst>
          </p:cNvPr>
          <p:cNvCxnSpPr/>
          <p:nvPr/>
        </p:nvCxnSpPr>
        <p:spPr>
          <a:xfrm>
            <a:off x="6344239" y="3428682"/>
            <a:ext cx="435343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582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797EDE-595E-4DE6-994F-311F6195685A}"/>
              </a:ext>
            </a:extLst>
          </p:cNvPr>
          <p:cNvSpPr>
            <a:spLocks noGrp="1"/>
          </p:cNvSpPr>
          <p:nvPr>
            <p:ph type="title"/>
          </p:nvPr>
        </p:nvSpPr>
        <p:spPr>
          <a:xfrm>
            <a:off x="589560" y="856180"/>
            <a:ext cx="4560584" cy="1128068"/>
          </a:xfrm>
        </p:spPr>
        <p:txBody>
          <a:bodyPr anchor="ctr">
            <a:normAutofit/>
          </a:bodyPr>
          <a:lstStyle/>
          <a:p>
            <a:r>
              <a:rPr lang="en-US" sz="4000" dirty="0"/>
              <a:t>CMMI Process</a:t>
            </a:r>
            <a:endParaRPr lang="en-IN" sz="4000" dirty="0"/>
          </a:p>
        </p:txBody>
      </p:sp>
      <p:grpSp>
        <p:nvGrpSpPr>
          <p:cNvPr id="8"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C6D297-F742-4D0D-AD95-13E20A2AD9BB}"/>
              </a:ext>
            </a:extLst>
          </p:cNvPr>
          <p:cNvSpPr>
            <a:spLocks noGrp="1"/>
          </p:cNvSpPr>
          <p:nvPr>
            <p:ph idx="1"/>
          </p:nvPr>
        </p:nvSpPr>
        <p:spPr>
          <a:xfrm>
            <a:off x="20940" y="2565266"/>
            <a:ext cx="5405897" cy="4441187"/>
          </a:xfrm>
        </p:spPr>
        <p:txBody>
          <a:bodyPr anchor="ctr">
            <a:normAutofit/>
          </a:bodyPr>
          <a:lstStyle/>
          <a:p>
            <a:pPr>
              <a:buFont typeface="Wingdings" panose="05000000000000000000" pitchFamily="2" charset="2"/>
              <a:buChar char="§"/>
            </a:pPr>
            <a:endParaRPr lang="en-US" sz="2000" dirty="0"/>
          </a:p>
          <a:p>
            <a:pPr>
              <a:buFont typeface="Wingdings" panose="05000000000000000000" pitchFamily="2" charset="2"/>
              <a:buChar char="§"/>
            </a:pPr>
            <a:r>
              <a:rPr lang="en-US" sz="2100" dirty="0"/>
              <a:t>Choose CMMI when your team follows more formal project methods that require a framework for process improvement and an auditable record of decisions. With this process, you can track requirements, change requests, risks, and reviews.</a:t>
            </a:r>
          </a:p>
          <a:p>
            <a:pPr>
              <a:buFont typeface="Wingdings" panose="05000000000000000000" pitchFamily="2" charset="2"/>
              <a:buChar char="§"/>
            </a:pPr>
            <a:r>
              <a:rPr lang="en-US" sz="2000" dirty="0"/>
              <a:t>Epics and Features are used to group work under larger scenarios</a:t>
            </a:r>
          </a:p>
          <a:p>
            <a:pPr>
              <a:buFont typeface="Wingdings" panose="05000000000000000000" pitchFamily="2" charset="2"/>
              <a:buChar char="§"/>
            </a:pPr>
            <a:r>
              <a:rPr lang="en-US" sz="2000" dirty="0"/>
              <a:t>Requirements and Tasks are used to track work</a:t>
            </a:r>
          </a:p>
          <a:p>
            <a:pPr>
              <a:buFont typeface="Wingdings" panose="05000000000000000000" pitchFamily="2" charset="2"/>
              <a:buChar char="§"/>
            </a:pPr>
            <a:r>
              <a:rPr lang="en-US" sz="2000" dirty="0"/>
              <a:t>Bugs track code defects </a:t>
            </a:r>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A8CCEC0-14CE-4F4A-8544-418DE6F069C0}"/>
              </a:ext>
            </a:extLst>
          </p:cNvPr>
          <p:cNvPicPr>
            <a:picLocks noChangeAspect="1"/>
          </p:cNvPicPr>
          <p:nvPr/>
        </p:nvPicPr>
        <p:blipFill>
          <a:blip r:embed="rId2"/>
          <a:stretch>
            <a:fillRect/>
          </a:stretch>
        </p:blipFill>
        <p:spPr>
          <a:xfrm>
            <a:off x="5815229" y="620402"/>
            <a:ext cx="5491555" cy="2489880"/>
          </a:xfrm>
          <a:prstGeom prst="rect">
            <a:avLst/>
          </a:prstGeom>
          <a:ln>
            <a:noFill/>
          </a:ln>
        </p:spPr>
      </p:pic>
      <p:pic>
        <p:nvPicPr>
          <p:cNvPr id="23" name="Picture 22">
            <a:extLst>
              <a:ext uri="{FF2B5EF4-FFF2-40B4-BE49-F238E27FC236}">
                <a16:creationId xmlns:a16="http://schemas.microsoft.com/office/drawing/2014/main" id="{8EDEDAB3-F105-45D2-8D03-77B6B6D15739}"/>
              </a:ext>
            </a:extLst>
          </p:cNvPr>
          <p:cNvPicPr>
            <a:picLocks noChangeAspect="1"/>
          </p:cNvPicPr>
          <p:nvPr/>
        </p:nvPicPr>
        <p:blipFill>
          <a:blip r:embed="rId3"/>
          <a:stretch>
            <a:fillRect/>
          </a:stretch>
        </p:blipFill>
        <p:spPr>
          <a:xfrm>
            <a:off x="5992748" y="3393012"/>
            <a:ext cx="2895600" cy="2844586"/>
          </a:xfrm>
          <a:prstGeom prst="rect">
            <a:avLst/>
          </a:prstGeom>
          <a:ln>
            <a:noFill/>
          </a:ln>
        </p:spPr>
      </p:pic>
      <p:cxnSp>
        <p:nvCxnSpPr>
          <p:cNvPr id="7" name="Straight Connector 6">
            <a:extLst>
              <a:ext uri="{FF2B5EF4-FFF2-40B4-BE49-F238E27FC236}">
                <a16:creationId xmlns:a16="http://schemas.microsoft.com/office/drawing/2014/main" id="{32BD3471-7BD2-43B3-8114-B53F427B1898}"/>
              </a:ext>
            </a:extLst>
          </p:cNvPr>
          <p:cNvCxnSpPr/>
          <p:nvPr/>
        </p:nvCxnSpPr>
        <p:spPr>
          <a:xfrm>
            <a:off x="5685810" y="3308808"/>
            <a:ext cx="600936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3591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360</TotalTime>
  <Words>130</Words>
  <Application>Microsoft Office PowerPoint</Application>
  <PresentationFormat>Widescreen</PresentationFormat>
  <Paragraphs>59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Azure Boards</vt:lpstr>
      <vt:lpstr>Basic Process</vt:lpstr>
      <vt:lpstr>Basic Process – Workflow state</vt:lpstr>
      <vt:lpstr>Agile Process</vt:lpstr>
      <vt:lpstr>Scrum Process</vt:lpstr>
      <vt:lpstr>CMMI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Prabu Jayant</dc:creator>
  <cp:lastModifiedBy>Prabu Jayant</cp:lastModifiedBy>
  <cp:revision>29</cp:revision>
  <dcterms:created xsi:type="dcterms:W3CDTF">2020-09-25T16:07:40Z</dcterms:created>
  <dcterms:modified xsi:type="dcterms:W3CDTF">2020-09-27T16:35:50Z</dcterms:modified>
</cp:coreProperties>
</file>