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35" r:id="rId1"/>
  </p:sldMasterIdLst>
  <p:notesMasterIdLst>
    <p:notesMasterId r:id="rId33"/>
  </p:notesMasterIdLst>
  <p:handoutMasterIdLst>
    <p:handoutMasterId r:id="rId34"/>
  </p:handoutMasterIdLst>
  <p:sldIdLst>
    <p:sldId id="256" r:id="rId2"/>
    <p:sldId id="267" r:id="rId3"/>
    <p:sldId id="261" r:id="rId4"/>
    <p:sldId id="268" r:id="rId5"/>
    <p:sldId id="259" r:id="rId6"/>
    <p:sldId id="269" r:id="rId7"/>
    <p:sldId id="270" r:id="rId8"/>
    <p:sldId id="271" r:id="rId9"/>
    <p:sldId id="272" r:id="rId10"/>
    <p:sldId id="280" r:id="rId11"/>
    <p:sldId id="274" r:id="rId12"/>
    <p:sldId id="275" r:id="rId13"/>
    <p:sldId id="277" r:id="rId14"/>
    <p:sldId id="278" r:id="rId15"/>
    <p:sldId id="279" r:id="rId16"/>
    <p:sldId id="260" r:id="rId17"/>
    <p:sldId id="258" r:id="rId18"/>
    <p:sldId id="281" r:id="rId19"/>
    <p:sldId id="284" r:id="rId20"/>
    <p:sldId id="282" r:id="rId21"/>
    <p:sldId id="285" r:id="rId22"/>
    <p:sldId id="286" r:id="rId23"/>
    <p:sldId id="287" r:id="rId24"/>
    <p:sldId id="288" r:id="rId25"/>
    <p:sldId id="289" r:id="rId26"/>
    <p:sldId id="294" r:id="rId27"/>
    <p:sldId id="295" r:id="rId28"/>
    <p:sldId id="296" r:id="rId29"/>
    <p:sldId id="291" r:id="rId30"/>
    <p:sldId id="292" r:id="rId31"/>
    <p:sldId id="298" r:id="rId32"/>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Gill Sans MT" panose="020B0502020104020203" pitchFamily="34" charset="0"/>
      <p:regular r:id="rId39"/>
      <p:bold r:id="rId40"/>
      <p:italic r:id="rId41"/>
      <p:boldItalic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67889-9D85-41D0-8F0A-5F04B11BA502}" v="88" dt="2021-06-30T03:52:01.558"/>
    <p1510:client id="{C72669FC-74F3-4F1D-8AC9-32A54E09C829}" v="47" dt="2021-06-30T11:04:26.933"/>
  </p1510:revLst>
</p1510:revInfo>
</file>

<file path=ppt/tableStyles.xml><?xml version="1.0" encoding="utf-8"?>
<a:tblStyleLst xmlns:a="http://schemas.openxmlformats.org/drawingml/2006/main" def="{4A7E2C40-DBCA-4DDD-921E-B0952D774F47}">
  <a:tblStyle styleId="{4A7E2C40-DBCA-4DDD-921E-B0952D774F4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812" y="47"/>
      </p:cViewPr>
      <p:guideLst>
        <p:guide orient="horz" pos="1620"/>
        <p:guide pos="2880"/>
      </p:guideLst>
    </p:cSldViewPr>
  </p:slideViewPr>
  <p:notesTextViewPr>
    <p:cViewPr>
      <p:scale>
        <a:sx n="1" d="1"/>
        <a:sy n="1" d="1"/>
      </p:scale>
      <p:origin x="0" y="0"/>
    </p:cViewPr>
  </p:notesTextViewPr>
  <p:notesViewPr>
    <p:cSldViewPr snapToGrid="0">
      <p:cViewPr varScale="1">
        <p:scale>
          <a:sx n="46" d="100"/>
          <a:sy n="46" d="100"/>
        </p:scale>
        <p:origin x="2545" y="4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Samuel J" userId="3687c5fe-d1e5-4c95-9131-70c6b885fae1" providerId="ADAL" clId="{05D67889-9D85-41D0-8F0A-5F04B11BA502}"/>
    <pc:docChg chg="undo custSel addSld delSld modSld sldOrd modMainMaster">
      <pc:chgData name="Richard Samuel J" userId="3687c5fe-d1e5-4c95-9131-70c6b885fae1" providerId="ADAL" clId="{05D67889-9D85-41D0-8F0A-5F04B11BA502}" dt="2021-06-30T03:59:34.824" v="3931" actId="14100"/>
      <pc:docMkLst>
        <pc:docMk/>
      </pc:docMkLst>
      <pc:sldChg chg="addSp delSp modSp mod setBg setClrOvrMap delDesignElem modNotes">
        <pc:chgData name="Richard Samuel J" userId="3687c5fe-d1e5-4c95-9131-70c6b885fae1" providerId="ADAL" clId="{05D67889-9D85-41D0-8F0A-5F04B11BA502}" dt="2021-06-30T03:06:32.984" v="3095" actId="1076"/>
        <pc:sldMkLst>
          <pc:docMk/>
          <pc:sldMk cId="0" sldId="256"/>
        </pc:sldMkLst>
        <pc:spChg chg="mod">
          <ac:chgData name="Richard Samuel J" userId="3687c5fe-d1e5-4c95-9131-70c6b885fae1" providerId="ADAL" clId="{05D67889-9D85-41D0-8F0A-5F04B11BA502}" dt="2021-06-30T03:06:23.710" v="3094" actId="255"/>
          <ac:spMkLst>
            <pc:docMk/>
            <pc:sldMk cId="0" sldId="256"/>
            <ac:spMk id="59" creationId="{00000000-0000-0000-0000-000000000000}"/>
          </ac:spMkLst>
        </pc:spChg>
        <pc:spChg chg="add del mod">
          <ac:chgData name="Richard Samuel J" userId="3687c5fe-d1e5-4c95-9131-70c6b885fae1" providerId="ADAL" clId="{05D67889-9D85-41D0-8F0A-5F04B11BA502}" dt="2021-06-30T03:01:24.376" v="3078" actId="26606"/>
          <ac:spMkLst>
            <pc:docMk/>
            <pc:sldMk cId="0" sldId="256"/>
            <ac:spMk id="60" creationId="{00000000-0000-0000-0000-000000000000}"/>
          </ac:spMkLst>
        </pc:spChg>
        <pc:spChg chg="add del">
          <ac:chgData name="Richard Samuel J" userId="3687c5fe-d1e5-4c95-9131-70c6b885fae1" providerId="ADAL" clId="{05D67889-9D85-41D0-8F0A-5F04B11BA502}" dt="2021-06-29T10:53:43.193" v="113" actId="26606"/>
          <ac:spMkLst>
            <pc:docMk/>
            <pc:sldMk cId="0" sldId="256"/>
            <ac:spMk id="62" creationId="{1BF0792A-0F2B-4A2E-AB38-0A4F18A3072D}"/>
          </ac:spMkLst>
        </pc:spChg>
        <pc:spChg chg="add del">
          <ac:chgData name="Richard Samuel J" userId="3687c5fe-d1e5-4c95-9131-70c6b885fae1" providerId="ADAL" clId="{05D67889-9D85-41D0-8F0A-5F04B11BA502}" dt="2021-06-29T10:53:43.193" v="113" actId="26606"/>
          <ac:spMkLst>
            <pc:docMk/>
            <pc:sldMk cId="0" sldId="256"/>
            <ac:spMk id="63" creationId="{F57DB18D-C2F1-4C8C-8808-9C01ECE6834E}"/>
          </ac:spMkLst>
        </pc:spChg>
        <pc:spChg chg="add del">
          <ac:chgData name="Richard Samuel J" userId="3687c5fe-d1e5-4c95-9131-70c6b885fae1" providerId="ADAL" clId="{05D67889-9D85-41D0-8F0A-5F04B11BA502}" dt="2021-06-29T10:50:56.310" v="82" actId="26606"/>
          <ac:spMkLst>
            <pc:docMk/>
            <pc:sldMk cId="0" sldId="256"/>
            <ac:spMk id="65" creationId="{B5F9E98A-4FF4-43D6-9C48-6DF0E7F2D272}"/>
          </ac:spMkLst>
        </pc:spChg>
        <pc:spChg chg="add del">
          <ac:chgData name="Richard Samuel J" userId="3687c5fe-d1e5-4c95-9131-70c6b885fae1" providerId="ADAL" clId="{05D67889-9D85-41D0-8F0A-5F04B11BA502}" dt="2021-06-29T10:50:56.310" v="82" actId="26606"/>
          <ac:spMkLst>
            <pc:docMk/>
            <pc:sldMk cId="0" sldId="256"/>
            <ac:spMk id="67" creationId="{D207A636-DC99-4588-80C4-9E069B97C3FD}"/>
          </ac:spMkLst>
        </pc:spChg>
        <pc:spChg chg="add del">
          <ac:chgData name="Richard Samuel J" userId="3687c5fe-d1e5-4c95-9131-70c6b885fae1" providerId="ADAL" clId="{05D67889-9D85-41D0-8F0A-5F04B11BA502}" dt="2021-06-29T10:50:59.297" v="84" actId="26606"/>
          <ac:spMkLst>
            <pc:docMk/>
            <pc:sldMk cId="0" sldId="256"/>
            <ac:spMk id="75" creationId="{F0AB17F6-592B-45CB-96F6-705C9825AFBC}"/>
          </ac:spMkLst>
        </pc:spChg>
        <pc:spChg chg="add del">
          <ac:chgData name="Richard Samuel J" userId="3687c5fe-d1e5-4c95-9131-70c6b885fae1" providerId="ADAL" clId="{05D67889-9D85-41D0-8F0A-5F04B11BA502}" dt="2021-06-29T10:51:08.347" v="86" actId="26606"/>
          <ac:spMkLst>
            <pc:docMk/>
            <pc:sldMk cId="0" sldId="256"/>
            <ac:spMk id="78" creationId="{1BF0792A-0F2B-4A2E-AB38-0A4F18A3072D}"/>
          </ac:spMkLst>
        </pc:spChg>
        <pc:spChg chg="add del">
          <ac:chgData name="Richard Samuel J" userId="3687c5fe-d1e5-4c95-9131-70c6b885fae1" providerId="ADAL" clId="{05D67889-9D85-41D0-8F0A-5F04B11BA502}" dt="2021-06-29T10:51:08.347" v="86" actId="26606"/>
          <ac:spMkLst>
            <pc:docMk/>
            <pc:sldMk cId="0" sldId="256"/>
            <ac:spMk id="79" creationId="{F57DB18D-C2F1-4C8C-8808-9C01ECE6834E}"/>
          </ac:spMkLst>
        </pc:spChg>
        <pc:spChg chg="add del">
          <ac:chgData name="Richard Samuel J" userId="3687c5fe-d1e5-4c95-9131-70c6b885fae1" providerId="ADAL" clId="{05D67889-9D85-41D0-8F0A-5F04B11BA502}" dt="2021-06-30T03:00:09.243" v="3047" actId="26606"/>
          <ac:spMkLst>
            <pc:docMk/>
            <pc:sldMk cId="0" sldId="256"/>
            <ac:spMk id="81" creationId="{1C69834E-5EEE-4D61-833E-04928896454C}"/>
          </ac:spMkLst>
        </pc:spChg>
        <pc:spChg chg="add del">
          <ac:chgData name="Richard Samuel J" userId="3687c5fe-d1e5-4c95-9131-70c6b885fae1" providerId="ADAL" clId="{05D67889-9D85-41D0-8F0A-5F04B11BA502}" dt="2021-06-30T03:00:09.243" v="3047" actId="26606"/>
          <ac:spMkLst>
            <pc:docMk/>
            <pc:sldMk cId="0" sldId="256"/>
            <ac:spMk id="84" creationId="{58E5D9BA-46E7-4BFA-9C74-75495BF6F54D}"/>
          </ac:spMkLst>
        </pc:spChg>
        <pc:spChg chg="add del">
          <ac:chgData name="Richard Samuel J" userId="3687c5fe-d1e5-4c95-9131-70c6b885fae1" providerId="ADAL" clId="{05D67889-9D85-41D0-8F0A-5F04B11BA502}" dt="2021-06-29T10:51:15.008" v="88" actId="26606"/>
          <ac:spMkLst>
            <pc:docMk/>
            <pc:sldMk cId="0" sldId="256"/>
            <ac:spMk id="85" creationId="{48D226DA-E368-46E4-BF0C-D467A1E86BF6}"/>
          </ac:spMkLst>
        </pc:spChg>
        <pc:spChg chg="add del">
          <ac:chgData name="Richard Samuel J" userId="3687c5fe-d1e5-4c95-9131-70c6b885fae1" providerId="ADAL" clId="{05D67889-9D85-41D0-8F0A-5F04B11BA502}" dt="2021-06-30T03:00:09.243" v="3047" actId="26606"/>
          <ac:spMkLst>
            <pc:docMk/>
            <pc:sldMk cId="0" sldId="256"/>
            <ac:spMk id="87" creationId="{5B033D76-5800-44B6-AFE9-EE2106935115}"/>
          </ac:spMkLst>
        </pc:spChg>
        <pc:spChg chg="add del">
          <ac:chgData name="Richard Samuel J" userId="3687c5fe-d1e5-4c95-9131-70c6b885fae1" providerId="ADAL" clId="{05D67889-9D85-41D0-8F0A-5F04B11BA502}" dt="2021-06-29T10:51:16.255" v="90" actId="26606"/>
          <ac:spMkLst>
            <pc:docMk/>
            <pc:sldMk cId="0" sldId="256"/>
            <ac:spMk id="88" creationId="{2FDF9410-E530-4E71-A2C0-4C24B489649E}"/>
          </ac:spMkLst>
        </pc:spChg>
        <pc:spChg chg="add del">
          <ac:chgData name="Richard Samuel J" userId="3687c5fe-d1e5-4c95-9131-70c6b885fae1" providerId="ADAL" clId="{05D67889-9D85-41D0-8F0A-5F04B11BA502}" dt="2021-06-30T03:00:09.243" v="3047" actId="26606"/>
          <ac:spMkLst>
            <pc:docMk/>
            <pc:sldMk cId="0" sldId="256"/>
            <ac:spMk id="91" creationId="{522D6F85-FFBA-4F81-AEE5-AAA17CB7AA98}"/>
          </ac:spMkLst>
        </pc:spChg>
        <pc:spChg chg="add del">
          <ac:chgData name="Richard Samuel J" userId="3687c5fe-d1e5-4c95-9131-70c6b885fae1" providerId="ADAL" clId="{05D67889-9D85-41D0-8F0A-5F04B11BA502}" dt="2021-06-29T10:52:51.518" v="98"/>
          <ac:spMkLst>
            <pc:docMk/>
            <pc:sldMk cId="0" sldId="256"/>
            <ac:spMk id="92" creationId="{1C69834E-5EEE-4D61-833E-04928896454C}"/>
          </ac:spMkLst>
        </pc:spChg>
        <pc:spChg chg="add del">
          <ac:chgData name="Richard Samuel J" userId="3687c5fe-d1e5-4c95-9131-70c6b885fae1" providerId="ADAL" clId="{05D67889-9D85-41D0-8F0A-5F04B11BA502}" dt="2021-06-29T10:52:51.518" v="98"/>
          <ac:spMkLst>
            <pc:docMk/>
            <pc:sldMk cId="0" sldId="256"/>
            <ac:spMk id="93" creationId="{58E5D9BA-46E7-4BFA-9C74-75495BF6F54D}"/>
          </ac:spMkLst>
        </pc:spChg>
        <pc:spChg chg="add del">
          <ac:chgData name="Richard Samuel J" userId="3687c5fe-d1e5-4c95-9131-70c6b885fae1" providerId="ADAL" clId="{05D67889-9D85-41D0-8F0A-5F04B11BA502}" dt="2021-06-29T10:52:51.518" v="98"/>
          <ac:spMkLst>
            <pc:docMk/>
            <pc:sldMk cId="0" sldId="256"/>
            <ac:spMk id="94" creationId="{5B033D76-5800-44B6-AFE9-EE2106935115}"/>
          </ac:spMkLst>
        </pc:spChg>
        <pc:spChg chg="add del">
          <ac:chgData name="Richard Samuel J" userId="3687c5fe-d1e5-4c95-9131-70c6b885fae1" providerId="ADAL" clId="{05D67889-9D85-41D0-8F0A-5F04B11BA502}" dt="2021-06-29T10:52:51.518" v="98"/>
          <ac:spMkLst>
            <pc:docMk/>
            <pc:sldMk cId="0" sldId="256"/>
            <ac:spMk id="95" creationId="{522D6F85-FFBA-4F81-AEE5-AAA17CB7AA98}"/>
          </ac:spMkLst>
        </pc:spChg>
        <pc:spChg chg="add del">
          <ac:chgData name="Richard Samuel J" userId="3687c5fe-d1e5-4c95-9131-70c6b885fae1" providerId="ADAL" clId="{05D67889-9D85-41D0-8F0A-5F04B11BA502}" dt="2021-06-29T10:52:51.518" v="98"/>
          <ac:spMkLst>
            <pc:docMk/>
            <pc:sldMk cId="0" sldId="256"/>
            <ac:spMk id="96" creationId="{13B31514-E6DF-4357-9EEA-EFB7983080DA}"/>
          </ac:spMkLst>
        </pc:spChg>
        <pc:spChg chg="add del">
          <ac:chgData name="Richard Samuel J" userId="3687c5fe-d1e5-4c95-9131-70c6b885fae1" providerId="ADAL" clId="{05D67889-9D85-41D0-8F0A-5F04B11BA502}" dt="2021-06-30T03:00:09.243" v="3047" actId="26606"/>
          <ac:spMkLst>
            <pc:docMk/>
            <pc:sldMk cId="0" sldId="256"/>
            <ac:spMk id="99" creationId="{13B31514-E6DF-4357-9EEA-EFB7983080DA}"/>
          </ac:spMkLst>
        </pc:spChg>
        <pc:spChg chg="add del">
          <ac:chgData name="Richard Samuel J" userId="3687c5fe-d1e5-4c95-9131-70c6b885fae1" providerId="ADAL" clId="{05D67889-9D85-41D0-8F0A-5F04B11BA502}" dt="2021-06-30T03:00:09.232" v="3046" actId="26606"/>
          <ac:spMkLst>
            <pc:docMk/>
            <pc:sldMk cId="0" sldId="256"/>
            <ac:spMk id="106" creationId="{1BF0792A-0F2B-4A2E-AB38-0A4F18A3072D}"/>
          </ac:spMkLst>
        </pc:spChg>
        <pc:spChg chg="add del">
          <ac:chgData name="Richard Samuel J" userId="3687c5fe-d1e5-4c95-9131-70c6b885fae1" providerId="ADAL" clId="{05D67889-9D85-41D0-8F0A-5F04B11BA502}" dt="2021-06-30T03:00:09.232" v="3046" actId="26606"/>
          <ac:spMkLst>
            <pc:docMk/>
            <pc:sldMk cId="0" sldId="256"/>
            <ac:spMk id="108" creationId="{F57DB18D-C2F1-4C8C-8808-9C01ECE6834E}"/>
          </ac:spMkLst>
        </pc:spChg>
        <pc:spChg chg="add">
          <ac:chgData name="Richard Samuel J" userId="3687c5fe-d1e5-4c95-9131-70c6b885fae1" providerId="ADAL" clId="{05D67889-9D85-41D0-8F0A-5F04B11BA502}" dt="2021-06-30T03:01:51.372" v="3083" actId="26606"/>
          <ac:spMkLst>
            <pc:docMk/>
            <pc:sldMk cId="0" sldId="256"/>
            <ac:spMk id="119" creationId="{1C69834E-5EEE-4D61-833E-04928896454C}"/>
          </ac:spMkLst>
        </pc:spChg>
        <pc:spChg chg="add del">
          <ac:chgData name="Richard Samuel J" userId="3687c5fe-d1e5-4c95-9131-70c6b885fae1" providerId="ADAL" clId="{05D67889-9D85-41D0-8F0A-5F04B11BA502}" dt="2021-06-30T03:01:24.376" v="3078" actId="26606"/>
          <ac:spMkLst>
            <pc:docMk/>
            <pc:sldMk cId="0" sldId="256"/>
            <ac:spMk id="120" creationId="{2FDF9410-E530-4E71-A2C0-4C24B489649E}"/>
          </ac:spMkLst>
        </pc:spChg>
        <pc:spChg chg="add">
          <ac:chgData name="Richard Samuel J" userId="3687c5fe-d1e5-4c95-9131-70c6b885fae1" providerId="ADAL" clId="{05D67889-9D85-41D0-8F0A-5F04B11BA502}" dt="2021-06-30T03:01:51.372" v="3083" actId="26606"/>
          <ac:spMkLst>
            <pc:docMk/>
            <pc:sldMk cId="0" sldId="256"/>
            <ac:spMk id="123" creationId="{5B033D76-5800-44B6-AFE9-EE2106935115}"/>
          </ac:spMkLst>
        </pc:spChg>
        <pc:spChg chg="add">
          <ac:chgData name="Richard Samuel J" userId="3687c5fe-d1e5-4c95-9131-70c6b885fae1" providerId="ADAL" clId="{05D67889-9D85-41D0-8F0A-5F04B11BA502}" dt="2021-06-30T03:01:51.372" v="3083" actId="26606"/>
          <ac:spMkLst>
            <pc:docMk/>
            <pc:sldMk cId="0" sldId="256"/>
            <ac:spMk id="125" creationId="{522D6F85-FFBA-4F81-AEE5-AAA17CB7AA98}"/>
          </ac:spMkLst>
        </pc:spChg>
        <pc:spChg chg="add del">
          <ac:chgData name="Richard Samuel J" userId="3687c5fe-d1e5-4c95-9131-70c6b885fae1" providerId="ADAL" clId="{05D67889-9D85-41D0-8F0A-5F04B11BA502}" dt="2021-06-30T03:01:17.377" v="3072" actId="26606"/>
          <ac:spMkLst>
            <pc:docMk/>
            <pc:sldMk cId="0" sldId="256"/>
            <ac:spMk id="127" creationId="{23522FE7-5A29-4EF6-B1EF-2CA55748A772}"/>
          </ac:spMkLst>
        </pc:spChg>
        <pc:spChg chg="add del">
          <ac:chgData name="Richard Samuel J" userId="3687c5fe-d1e5-4c95-9131-70c6b885fae1" providerId="ADAL" clId="{05D67889-9D85-41D0-8F0A-5F04B11BA502}" dt="2021-06-30T03:01:08.540" v="3069" actId="26606"/>
          <ac:spMkLst>
            <pc:docMk/>
            <pc:sldMk cId="0" sldId="256"/>
            <ac:spMk id="128" creationId="{17424F32-2789-4FF9-8E8A-1252284BF600}"/>
          </ac:spMkLst>
        </pc:spChg>
        <pc:spChg chg="add del">
          <ac:chgData name="Richard Samuel J" userId="3687c5fe-d1e5-4c95-9131-70c6b885fae1" providerId="ADAL" clId="{05D67889-9D85-41D0-8F0A-5F04B11BA502}" dt="2021-06-30T03:01:17.377" v="3072" actId="26606"/>
          <ac:spMkLst>
            <pc:docMk/>
            <pc:sldMk cId="0" sldId="256"/>
            <ac:spMk id="135" creationId="{54F891EB-ED45-44C3-95D6-FFB2EC07FA10}"/>
          </ac:spMkLst>
        </pc:spChg>
        <pc:spChg chg="add del">
          <ac:chgData name="Richard Samuel J" userId="3687c5fe-d1e5-4c95-9131-70c6b885fae1" providerId="ADAL" clId="{05D67889-9D85-41D0-8F0A-5F04B11BA502}" dt="2021-06-30T03:01:08.540" v="3069" actId="26606"/>
          <ac:spMkLst>
            <pc:docMk/>
            <pc:sldMk cId="0" sldId="256"/>
            <ac:spMk id="136" creationId="{32D32A60-013B-47A8-8833-D2424080917B}"/>
          </ac:spMkLst>
        </pc:spChg>
        <pc:spChg chg="add del">
          <ac:chgData name="Richard Samuel J" userId="3687c5fe-d1e5-4c95-9131-70c6b885fae1" providerId="ADAL" clId="{05D67889-9D85-41D0-8F0A-5F04B11BA502}" dt="2021-06-30T03:01:17.377" v="3072" actId="26606"/>
          <ac:spMkLst>
            <pc:docMk/>
            <pc:sldMk cId="0" sldId="256"/>
            <ac:spMk id="137" creationId="{2EA385B8-7C85-4CE0-AE3A-00EB627B3443}"/>
          </ac:spMkLst>
        </pc:spChg>
        <pc:spChg chg="add del">
          <ac:chgData name="Richard Samuel J" userId="3687c5fe-d1e5-4c95-9131-70c6b885fae1" providerId="ADAL" clId="{05D67889-9D85-41D0-8F0A-5F04B11BA502}" dt="2021-06-30T03:01:08.540" v="3069" actId="26606"/>
          <ac:spMkLst>
            <pc:docMk/>
            <pc:sldMk cId="0" sldId="256"/>
            <ac:spMk id="138" creationId="{AE27932B-B694-4C4C-90D7-A0333A7C5876}"/>
          </ac:spMkLst>
        </pc:spChg>
        <pc:spChg chg="add del">
          <ac:chgData name="Richard Samuel J" userId="3687c5fe-d1e5-4c95-9131-70c6b885fae1" providerId="ADAL" clId="{05D67889-9D85-41D0-8F0A-5F04B11BA502}" dt="2021-06-30T03:01:08.540" v="3069" actId="26606"/>
          <ac:spMkLst>
            <pc:docMk/>
            <pc:sldMk cId="0" sldId="256"/>
            <ac:spMk id="142" creationId="{A9DA474E-6B91-4200-840F-0257B2358A75}"/>
          </ac:spMkLst>
        </pc:spChg>
        <pc:spChg chg="add del mod">
          <ac:chgData name="Richard Samuel J" userId="3687c5fe-d1e5-4c95-9131-70c6b885fae1" providerId="ADAL" clId="{05D67889-9D85-41D0-8F0A-5F04B11BA502}" dt="2021-06-30T03:01:17.377" v="3072" actId="26606"/>
          <ac:spMkLst>
            <pc:docMk/>
            <pc:sldMk cId="0" sldId="256"/>
            <ac:spMk id="148" creationId="{00000000-0000-0000-0000-000000000000}"/>
          </ac:spMkLst>
        </pc:spChg>
        <pc:spChg chg="add del">
          <ac:chgData name="Richard Samuel J" userId="3687c5fe-d1e5-4c95-9131-70c6b885fae1" providerId="ADAL" clId="{05D67889-9D85-41D0-8F0A-5F04B11BA502}" dt="2021-06-30T03:01:21.020" v="3075" actId="26606"/>
          <ac:spMkLst>
            <pc:docMk/>
            <pc:sldMk cId="0" sldId="256"/>
            <ac:spMk id="150" creationId="{1BF0792A-0F2B-4A2E-AB38-0A4F18A3072D}"/>
          </ac:spMkLst>
        </pc:spChg>
        <pc:spChg chg="add del">
          <ac:chgData name="Richard Samuel J" userId="3687c5fe-d1e5-4c95-9131-70c6b885fae1" providerId="ADAL" clId="{05D67889-9D85-41D0-8F0A-5F04B11BA502}" dt="2021-06-30T03:01:21.020" v="3075" actId="26606"/>
          <ac:spMkLst>
            <pc:docMk/>
            <pc:sldMk cId="0" sldId="256"/>
            <ac:spMk id="151" creationId="{F57DB18D-C2F1-4C8C-8808-9C01ECE6834E}"/>
          </ac:spMkLst>
        </pc:spChg>
        <pc:spChg chg="add del mod">
          <ac:chgData name="Richard Samuel J" userId="3687c5fe-d1e5-4c95-9131-70c6b885fae1" providerId="ADAL" clId="{05D67889-9D85-41D0-8F0A-5F04B11BA502}" dt="2021-06-30T03:01:21.020" v="3075" actId="26606"/>
          <ac:spMkLst>
            <pc:docMk/>
            <pc:sldMk cId="0" sldId="256"/>
            <ac:spMk id="155" creationId="{00000000-0000-0000-0000-000000000000}"/>
          </ac:spMkLst>
        </pc:spChg>
        <pc:spChg chg="add del">
          <ac:chgData name="Richard Samuel J" userId="3687c5fe-d1e5-4c95-9131-70c6b885fae1" providerId="ADAL" clId="{05D67889-9D85-41D0-8F0A-5F04B11BA502}" dt="2021-06-30T03:01:24.338" v="3077" actId="26606"/>
          <ac:spMkLst>
            <pc:docMk/>
            <pc:sldMk cId="0" sldId="256"/>
            <ac:spMk id="160" creationId="{17424F32-2789-4FF9-8E8A-1252284BF600}"/>
          </ac:spMkLst>
        </pc:spChg>
        <pc:spChg chg="add del">
          <ac:chgData name="Richard Samuel J" userId="3687c5fe-d1e5-4c95-9131-70c6b885fae1" providerId="ADAL" clId="{05D67889-9D85-41D0-8F0A-5F04B11BA502}" dt="2021-06-30T03:01:24.338" v="3077" actId="26606"/>
          <ac:spMkLst>
            <pc:docMk/>
            <pc:sldMk cId="0" sldId="256"/>
            <ac:spMk id="164" creationId="{32D32A60-013B-47A8-8833-D2424080917B}"/>
          </ac:spMkLst>
        </pc:spChg>
        <pc:spChg chg="add del">
          <ac:chgData name="Richard Samuel J" userId="3687c5fe-d1e5-4c95-9131-70c6b885fae1" providerId="ADAL" clId="{05D67889-9D85-41D0-8F0A-5F04B11BA502}" dt="2021-06-30T03:01:24.338" v="3077" actId="26606"/>
          <ac:spMkLst>
            <pc:docMk/>
            <pc:sldMk cId="0" sldId="256"/>
            <ac:spMk id="165" creationId="{AE27932B-B694-4C4C-90D7-A0333A7C5876}"/>
          </ac:spMkLst>
        </pc:spChg>
        <pc:spChg chg="add del">
          <ac:chgData name="Richard Samuel J" userId="3687c5fe-d1e5-4c95-9131-70c6b885fae1" providerId="ADAL" clId="{05D67889-9D85-41D0-8F0A-5F04B11BA502}" dt="2021-06-30T03:01:24.338" v="3077" actId="26606"/>
          <ac:spMkLst>
            <pc:docMk/>
            <pc:sldMk cId="0" sldId="256"/>
            <ac:spMk id="167" creationId="{A9DA474E-6B91-4200-840F-0257B2358A75}"/>
          </ac:spMkLst>
        </pc:spChg>
        <pc:spChg chg="add del">
          <ac:chgData name="Richard Samuel J" userId="3687c5fe-d1e5-4c95-9131-70c6b885fae1" providerId="ADAL" clId="{05D67889-9D85-41D0-8F0A-5F04B11BA502}" dt="2021-06-30T03:01:51.372" v="3083" actId="26606"/>
          <ac:spMkLst>
            <pc:docMk/>
            <pc:sldMk cId="0" sldId="256"/>
            <ac:spMk id="172" creationId="{23522FE7-5A29-4EF6-B1EF-2CA55748A772}"/>
          </ac:spMkLst>
        </pc:spChg>
        <pc:spChg chg="add del">
          <ac:chgData name="Richard Samuel J" userId="3687c5fe-d1e5-4c95-9131-70c6b885fae1" providerId="ADAL" clId="{05D67889-9D85-41D0-8F0A-5F04B11BA502}" dt="2021-06-30T03:01:51.372" v="3083" actId="26606"/>
          <ac:spMkLst>
            <pc:docMk/>
            <pc:sldMk cId="0" sldId="256"/>
            <ac:spMk id="176" creationId="{29C51009-A09A-4689-8E6C-F8FC99E6A840}"/>
          </ac:spMkLst>
        </pc:spChg>
        <pc:spChg chg="add mod">
          <ac:chgData name="Richard Samuel J" userId="3687c5fe-d1e5-4c95-9131-70c6b885fae1" providerId="ADAL" clId="{05D67889-9D85-41D0-8F0A-5F04B11BA502}" dt="2021-06-30T03:06:32.984" v="3095" actId="1076"/>
          <ac:spMkLst>
            <pc:docMk/>
            <pc:sldMk cId="0" sldId="256"/>
            <ac:spMk id="178" creationId="{00000000-0000-0000-0000-000000000000}"/>
          </ac:spMkLst>
        </pc:spChg>
        <pc:spChg chg="add">
          <ac:chgData name="Richard Samuel J" userId="3687c5fe-d1e5-4c95-9131-70c6b885fae1" providerId="ADAL" clId="{05D67889-9D85-41D0-8F0A-5F04B11BA502}" dt="2021-06-30T03:01:51.372" v="3083" actId="26606"/>
          <ac:spMkLst>
            <pc:docMk/>
            <pc:sldMk cId="0" sldId="256"/>
            <ac:spMk id="180" creationId="{58E5D9BA-46E7-4BFA-9C74-75495BF6F54D}"/>
          </ac:spMkLst>
        </pc:spChg>
        <pc:spChg chg="add">
          <ac:chgData name="Richard Samuel J" userId="3687c5fe-d1e5-4c95-9131-70c6b885fae1" providerId="ADAL" clId="{05D67889-9D85-41D0-8F0A-5F04B11BA502}" dt="2021-06-30T03:01:51.372" v="3083" actId="26606"/>
          <ac:spMkLst>
            <pc:docMk/>
            <pc:sldMk cId="0" sldId="256"/>
            <ac:spMk id="181" creationId="{13B31514-E6DF-4357-9EEA-EFB7983080DA}"/>
          </ac:spMkLst>
        </pc:spChg>
        <pc:grpChg chg="add del">
          <ac:chgData name="Richard Samuel J" userId="3687c5fe-d1e5-4c95-9131-70c6b885fae1" providerId="ADAL" clId="{05D67889-9D85-41D0-8F0A-5F04B11BA502}" dt="2021-06-29T10:53:43.193" v="113" actId="26606"/>
          <ac:grpSpMkLst>
            <pc:docMk/>
            <pc:sldMk cId="0" sldId="256"/>
            <ac:grpSpMk id="64" creationId="{E5D935FA-3336-4941-9214-E250A5727F40}"/>
          </ac:grpSpMkLst>
        </pc:grpChg>
        <pc:grpChg chg="add del">
          <ac:chgData name="Richard Samuel J" userId="3687c5fe-d1e5-4c95-9131-70c6b885fae1" providerId="ADAL" clId="{05D67889-9D85-41D0-8F0A-5F04B11BA502}" dt="2021-06-29T10:51:08.347" v="86" actId="26606"/>
          <ac:grpSpMkLst>
            <pc:docMk/>
            <pc:sldMk cId="0" sldId="256"/>
            <ac:grpSpMk id="80" creationId="{E5D935FA-3336-4941-9214-E250A5727F40}"/>
          </ac:grpSpMkLst>
        </pc:grpChg>
        <pc:grpChg chg="add del">
          <ac:chgData name="Richard Samuel J" userId="3687c5fe-d1e5-4c95-9131-70c6b885fae1" providerId="ADAL" clId="{05D67889-9D85-41D0-8F0A-5F04B11BA502}" dt="2021-06-30T03:00:09.232" v="3046" actId="26606"/>
          <ac:grpSpMkLst>
            <pc:docMk/>
            <pc:sldMk cId="0" sldId="256"/>
            <ac:grpSpMk id="110" creationId="{E5D935FA-3336-4941-9214-E250A5727F40}"/>
          </ac:grpSpMkLst>
        </pc:grpChg>
        <pc:grpChg chg="add del">
          <ac:chgData name="Richard Samuel J" userId="3687c5fe-d1e5-4c95-9131-70c6b885fae1" providerId="ADAL" clId="{05D67889-9D85-41D0-8F0A-5F04B11BA502}" dt="2021-06-30T03:01:21.020" v="3075" actId="26606"/>
          <ac:grpSpMkLst>
            <pc:docMk/>
            <pc:sldMk cId="0" sldId="256"/>
            <ac:grpSpMk id="152" creationId="{E5D935FA-3336-4941-9214-E250A5727F40}"/>
          </ac:grpSpMkLst>
        </pc:grpChg>
        <pc:graphicFrameChg chg="add del">
          <ac:chgData name="Richard Samuel J" userId="3687c5fe-d1e5-4c95-9131-70c6b885fae1" providerId="ADAL" clId="{05D67889-9D85-41D0-8F0A-5F04B11BA502}" dt="2021-06-30T03:01:08.540" v="3069" actId="26606"/>
          <ac:graphicFrameMkLst>
            <pc:docMk/>
            <pc:sldMk cId="0" sldId="256"/>
            <ac:graphicFrameMk id="124" creationId="{2BDB6B91-3597-41B3-8057-5469D14E22A0}"/>
          </ac:graphicFrameMkLst>
        </pc:graphicFrameChg>
        <pc:graphicFrameChg chg="add del">
          <ac:chgData name="Richard Samuel J" userId="3687c5fe-d1e5-4c95-9131-70c6b885fae1" providerId="ADAL" clId="{05D67889-9D85-41D0-8F0A-5F04B11BA502}" dt="2021-06-30T03:01:24.338" v="3077" actId="26606"/>
          <ac:graphicFrameMkLst>
            <pc:docMk/>
            <pc:sldMk cId="0" sldId="256"/>
            <ac:graphicFrameMk id="170" creationId="{2BDB6B91-3597-41B3-8057-5469D14E22A0}"/>
          </ac:graphicFrameMkLst>
        </pc:graphicFrameChg>
        <pc:picChg chg="add del">
          <ac:chgData name="Richard Samuel J" userId="3687c5fe-d1e5-4c95-9131-70c6b885fae1" providerId="ADAL" clId="{05D67889-9D85-41D0-8F0A-5F04B11BA502}" dt="2021-06-29T10:50:56.310" v="82" actId="26606"/>
          <ac:picMkLst>
            <pc:docMk/>
            <pc:sldMk cId="0" sldId="256"/>
            <ac:picMk id="71" creationId="{D4ED6A5F-3B06-48C5-850F-8045C4DF69AE}"/>
          </ac:picMkLst>
        </pc:picChg>
        <pc:picChg chg="add del">
          <ac:chgData name="Richard Samuel J" userId="3687c5fe-d1e5-4c95-9131-70c6b885fae1" providerId="ADAL" clId="{05D67889-9D85-41D0-8F0A-5F04B11BA502}" dt="2021-06-29T10:53:43.193" v="113" actId="26606"/>
          <ac:picMkLst>
            <pc:docMk/>
            <pc:sldMk cId="0" sldId="256"/>
            <ac:picMk id="74" creationId="{75CC23F7-9F20-4C4B-8608-BD4DE9728FA5}"/>
          </ac:picMkLst>
        </pc:picChg>
        <pc:picChg chg="add del">
          <ac:chgData name="Richard Samuel J" userId="3687c5fe-d1e5-4c95-9131-70c6b885fae1" providerId="ADAL" clId="{05D67889-9D85-41D0-8F0A-5F04B11BA502}" dt="2021-06-29T10:51:08.347" v="86" actId="26606"/>
          <ac:picMkLst>
            <pc:docMk/>
            <pc:sldMk cId="0" sldId="256"/>
            <ac:picMk id="77" creationId="{75CC23F7-9F20-4C4B-8608-BD4DE9728FA5}"/>
          </ac:picMkLst>
        </pc:picChg>
        <pc:picChg chg="add del">
          <ac:chgData name="Richard Samuel J" userId="3687c5fe-d1e5-4c95-9131-70c6b885fae1" providerId="ADAL" clId="{05D67889-9D85-41D0-8F0A-5F04B11BA502}" dt="2021-06-29T10:52:51.518" v="98"/>
          <ac:picMkLst>
            <pc:docMk/>
            <pc:sldMk cId="0" sldId="256"/>
            <ac:picMk id="97" creationId="{4C401D57-600A-4C91-AC9A-14CA1ED6F7D8}"/>
          </ac:picMkLst>
        </pc:picChg>
        <pc:picChg chg="add del">
          <ac:chgData name="Richard Samuel J" userId="3687c5fe-d1e5-4c95-9131-70c6b885fae1" providerId="ADAL" clId="{05D67889-9D85-41D0-8F0A-5F04B11BA502}" dt="2021-06-30T03:00:09.243" v="3047" actId="26606"/>
          <ac:picMkLst>
            <pc:docMk/>
            <pc:sldMk cId="0" sldId="256"/>
            <ac:picMk id="100" creationId="{4C401D57-600A-4C91-AC9A-14CA1ED6F7D8}"/>
          </ac:picMkLst>
        </pc:picChg>
        <pc:picChg chg="add del">
          <ac:chgData name="Richard Samuel J" userId="3687c5fe-d1e5-4c95-9131-70c6b885fae1" providerId="ADAL" clId="{05D67889-9D85-41D0-8F0A-5F04B11BA502}" dt="2021-06-30T03:00:09.232" v="3046" actId="26606"/>
          <ac:picMkLst>
            <pc:docMk/>
            <pc:sldMk cId="0" sldId="256"/>
            <ac:picMk id="118" creationId="{75CC23F7-9F20-4C4B-8608-BD4DE9728FA5}"/>
          </ac:picMkLst>
        </pc:picChg>
        <pc:picChg chg="add del">
          <ac:chgData name="Richard Samuel J" userId="3687c5fe-d1e5-4c95-9131-70c6b885fae1" providerId="ADAL" clId="{05D67889-9D85-41D0-8F0A-5F04B11BA502}" dt="2021-06-30T03:01:17.377" v="3072" actId="26606"/>
          <ac:picMkLst>
            <pc:docMk/>
            <pc:sldMk cId="0" sldId="256"/>
            <ac:picMk id="129" creationId="{C2192E09-EBC7-416C-B887-DFF915D7F43D}"/>
          </ac:picMkLst>
        </pc:picChg>
        <pc:picChg chg="add del">
          <ac:chgData name="Richard Samuel J" userId="3687c5fe-d1e5-4c95-9131-70c6b885fae1" providerId="ADAL" clId="{05D67889-9D85-41D0-8F0A-5F04B11BA502}" dt="2021-06-30T03:01:08.540" v="3069" actId="26606"/>
          <ac:picMkLst>
            <pc:docMk/>
            <pc:sldMk cId="0" sldId="256"/>
            <ac:picMk id="130" creationId="{D708C46E-BB60-4B97-8327-D3A475C008E5}"/>
          </ac:picMkLst>
        </pc:picChg>
        <pc:picChg chg="add del">
          <ac:chgData name="Richard Samuel J" userId="3687c5fe-d1e5-4c95-9131-70c6b885fae1" providerId="ADAL" clId="{05D67889-9D85-41D0-8F0A-5F04B11BA502}" dt="2021-06-30T03:01:17.377" v="3072" actId="26606"/>
          <ac:picMkLst>
            <pc:docMk/>
            <pc:sldMk cId="0" sldId="256"/>
            <ac:picMk id="141" creationId="{DCC0100C-A457-45B1-8A8B-8740F43EC158}"/>
          </ac:picMkLst>
        </pc:picChg>
        <pc:picChg chg="add del">
          <ac:chgData name="Richard Samuel J" userId="3687c5fe-d1e5-4c95-9131-70c6b885fae1" providerId="ADAL" clId="{05D67889-9D85-41D0-8F0A-5F04B11BA502}" dt="2021-06-30T03:01:08.540" v="3069" actId="26606"/>
          <ac:picMkLst>
            <pc:docMk/>
            <pc:sldMk cId="0" sldId="256"/>
            <ac:picMk id="144" creationId="{DF63C9AD-AE6E-4512-8171-91612E84CCFB}"/>
          </ac:picMkLst>
        </pc:picChg>
        <pc:picChg chg="add del">
          <ac:chgData name="Richard Samuel J" userId="3687c5fe-d1e5-4c95-9131-70c6b885fae1" providerId="ADAL" clId="{05D67889-9D85-41D0-8F0A-5F04B11BA502}" dt="2021-06-30T03:01:21.020" v="3075" actId="26606"/>
          <ac:picMkLst>
            <pc:docMk/>
            <pc:sldMk cId="0" sldId="256"/>
            <ac:picMk id="158" creationId="{75CC23F7-9F20-4C4B-8608-BD4DE9728FA5}"/>
          </ac:picMkLst>
        </pc:picChg>
        <pc:picChg chg="add del">
          <ac:chgData name="Richard Samuel J" userId="3687c5fe-d1e5-4c95-9131-70c6b885fae1" providerId="ADAL" clId="{05D67889-9D85-41D0-8F0A-5F04B11BA502}" dt="2021-06-30T03:01:24.338" v="3077" actId="26606"/>
          <ac:picMkLst>
            <pc:docMk/>
            <pc:sldMk cId="0" sldId="256"/>
            <ac:picMk id="161" creationId="{D708C46E-BB60-4B97-8327-D3A475C008E5}"/>
          </ac:picMkLst>
        </pc:picChg>
        <pc:picChg chg="add del">
          <ac:chgData name="Richard Samuel J" userId="3687c5fe-d1e5-4c95-9131-70c6b885fae1" providerId="ADAL" clId="{05D67889-9D85-41D0-8F0A-5F04B11BA502}" dt="2021-06-30T03:01:24.338" v="3077" actId="26606"/>
          <ac:picMkLst>
            <pc:docMk/>
            <pc:sldMk cId="0" sldId="256"/>
            <ac:picMk id="168" creationId="{DF63C9AD-AE6E-4512-8171-91612E84CCFB}"/>
          </ac:picMkLst>
        </pc:picChg>
        <pc:picChg chg="add del">
          <ac:chgData name="Richard Samuel J" userId="3687c5fe-d1e5-4c95-9131-70c6b885fae1" providerId="ADAL" clId="{05D67889-9D85-41D0-8F0A-5F04B11BA502}" dt="2021-06-30T03:01:51.372" v="3083" actId="26606"/>
          <ac:picMkLst>
            <pc:docMk/>
            <pc:sldMk cId="0" sldId="256"/>
            <ac:picMk id="173" creationId="{C2192E09-EBC7-416C-B887-DFF915D7F43D}"/>
          </ac:picMkLst>
        </pc:picChg>
        <pc:picChg chg="add">
          <ac:chgData name="Richard Samuel J" userId="3687c5fe-d1e5-4c95-9131-70c6b885fae1" providerId="ADAL" clId="{05D67889-9D85-41D0-8F0A-5F04B11BA502}" dt="2021-06-30T03:01:51.372" v="3083" actId="26606"/>
          <ac:picMkLst>
            <pc:docMk/>
            <pc:sldMk cId="0" sldId="256"/>
            <ac:picMk id="188" creationId="{4C401D57-600A-4C91-AC9A-14CA1ED6F7D8}"/>
          </ac:picMkLst>
        </pc:picChg>
        <pc:cxnChg chg="add del">
          <ac:chgData name="Richard Samuel J" userId="3687c5fe-d1e5-4c95-9131-70c6b885fae1" providerId="ADAL" clId="{05D67889-9D85-41D0-8F0A-5F04B11BA502}" dt="2021-06-29T10:53:43.193" v="113" actId="26606"/>
          <ac:cxnSpMkLst>
            <pc:docMk/>
            <pc:sldMk cId="0" sldId="256"/>
            <ac:cxnSpMk id="68" creationId="{87F797D1-251E-41FE-9FF8-AD487DEF28AC}"/>
          </ac:cxnSpMkLst>
        </pc:cxnChg>
        <pc:cxnChg chg="add del">
          <ac:chgData name="Richard Samuel J" userId="3687c5fe-d1e5-4c95-9131-70c6b885fae1" providerId="ADAL" clId="{05D67889-9D85-41D0-8F0A-5F04B11BA502}" dt="2021-06-29T10:50:56.310" v="82" actId="26606"/>
          <ac:cxnSpMkLst>
            <pc:docMk/>
            <pc:sldMk cId="0" sldId="256"/>
            <ac:cxnSpMk id="69" creationId="{0F2BAA51-3181-4303-929A-FCD9C33F8900}"/>
          </ac:cxnSpMkLst>
        </pc:cxnChg>
        <pc:cxnChg chg="add del">
          <ac:chgData name="Richard Samuel J" userId="3687c5fe-d1e5-4c95-9131-70c6b885fae1" providerId="ADAL" clId="{05D67889-9D85-41D0-8F0A-5F04B11BA502}" dt="2021-06-29T10:53:43.193" v="113" actId="26606"/>
          <ac:cxnSpMkLst>
            <pc:docMk/>
            <pc:sldMk cId="0" sldId="256"/>
            <ac:cxnSpMk id="72" creationId="{09A0CE28-0E59-4F4D-9855-8A8DCE9A8EFE}"/>
          </ac:cxnSpMkLst>
        </pc:cxnChg>
        <pc:cxnChg chg="add del">
          <ac:chgData name="Richard Samuel J" userId="3687c5fe-d1e5-4c95-9131-70c6b885fae1" providerId="ADAL" clId="{05D67889-9D85-41D0-8F0A-5F04B11BA502}" dt="2021-06-29T10:50:56.310" v="82" actId="26606"/>
          <ac:cxnSpMkLst>
            <pc:docMk/>
            <pc:sldMk cId="0" sldId="256"/>
            <ac:cxnSpMk id="73" creationId="{C9A60B9D-8DAC-4DA9-88DE-9911621A2B96}"/>
          </ac:cxnSpMkLst>
        </pc:cxnChg>
        <pc:cxnChg chg="add del">
          <ac:chgData name="Richard Samuel J" userId="3687c5fe-d1e5-4c95-9131-70c6b885fae1" providerId="ADAL" clId="{05D67889-9D85-41D0-8F0A-5F04B11BA502}" dt="2021-06-29T10:50:59.297" v="84" actId="26606"/>
          <ac:cxnSpMkLst>
            <pc:docMk/>
            <pc:sldMk cId="0" sldId="256"/>
            <ac:cxnSpMk id="76" creationId="{5A9284E7-0823-472D-9963-18D89DFEB8B4}"/>
          </ac:cxnSpMkLst>
        </pc:cxnChg>
        <pc:cxnChg chg="add del">
          <ac:chgData name="Richard Samuel J" userId="3687c5fe-d1e5-4c95-9131-70c6b885fae1" providerId="ADAL" clId="{05D67889-9D85-41D0-8F0A-5F04B11BA502}" dt="2021-06-29T10:51:08.347" v="86" actId="26606"/>
          <ac:cxnSpMkLst>
            <pc:docMk/>
            <pc:sldMk cId="0" sldId="256"/>
            <ac:cxnSpMk id="82" creationId="{87F797D1-251E-41FE-9FF8-AD487DEF28AC}"/>
          </ac:cxnSpMkLst>
        </pc:cxnChg>
        <pc:cxnChg chg="add del">
          <ac:chgData name="Richard Samuel J" userId="3687c5fe-d1e5-4c95-9131-70c6b885fae1" providerId="ADAL" clId="{05D67889-9D85-41D0-8F0A-5F04B11BA502}" dt="2021-06-29T10:51:08.347" v="86" actId="26606"/>
          <ac:cxnSpMkLst>
            <pc:docMk/>
            <pc:sldMk cId="0" sldId="256"/>
            <ac:cxnSpMk id="83" creationId="{09A0CE28-0E59-4F4D-9855-8A8DCE9A8EFE}"/>
          </ac:cxnSpMkLst>
        </pc:cxnChg>
        <pc:cxnChg chg="add del">
          <ac:chgData name="Richard Samuel J" userId="3687c5fe-d1e5-4c95-9131-70c6b885fae1" providerId="ADAL" clId="{05D67889-9D85-41D0-8F0A-5F04B11BA502}" dt="2021-06-29T10:51:15.008" v="88" actId="26606"/>
          <ac:cxnSpMkLst>
            <pc:docMk/>
            <pc:sldMk cId="0" sldId="256"/>
            <ac:cxnSpMk id="86" creationId="{7105F2EF-F4AA-488F-8E74-484FA0078518}"/>
          </ac:cxnSpMkLst>
        </pc:cxnChg>
        <pc:cxnChg chg="add del">
          <ac:chgData name="Richard Samuel J" userId="3687c5fe-d1e5-4c95-9131-70c6b885fae1" providerId="ADAL" clId="{05D67889-9D85-41D0-8F0A-5F04B11BA502}" dt="2021-06-29T10:51:16.255" v="90" actId="26606"/>
          <ac:cxnSpMkLst>
            <pc:docMk/>
            <pc:sldMk cId="0" sldId="256"/>
            <ac:cxnSpMk id="89" creationId="{53268B1E-8861-4702-9529-5A8FB23A618F}"/>
          </ac:cxnSpMkLst>
        </pc:cxnChg>
        <pc:cxnChg chg="add del">
          <ac:chgData name="Richard Samuel J" userId="3687c5fe-d1e5-4c95-9131-70c6b885fae1" providerId="ADAL" clId="{05D67889-9D85-41D0-8F0A-5F04B11BA502}" dt="2021-06-29T10:51:16.255" v="90" actId="26606"/>
          <ac:cxnSpMkLst>
            <pc:docMk/>
            <pc:sldMk cId="0" sldId="256"/>
            <ac:cxnSpMk id="90" creationId="{BC6646AE-8FD6-411E-8640-6CCB250D54FB}"/>
          </ac:cxnSpMkLst>
        </pc:cxnChg>
        <pc:cxnChg chg="add del">
          <ac:chgData name="Richard Samuel J" userId="3687c5fe-d1e5-4c95-9131-70c6b885fae1" providerId="ADAL" clId="{05D67889-9D85-41D0-8F0A-5F04B11BA502}" dt="2021-06-29T10:52:51.518" v="98"/>
          <ac:cxnSpMkLst>
            <pc:docMk/>
            <pc:sldMk cId="0" sldId="256"/>
            <ac:cxnSpMk id="98" creationId="{412BDC66-00FA-4A3F-9BC7-BE05FF7705F8}"/>
          </ac:cxnSpMkLst>
        </pc:cxnChg>
        <pc:cxnChg chg="add del">
          <ac:chgData name="Richard Samuel J" userId="3687c5fe-d1e5-4c95-9131-70c6b885fae1" providerId="ADAL" clId="{05D67889-9D85-41D0-8F0A-5F04B11BA502}" dt="2021-06-30T03:00:09.243" v="3047" actId="26606"/>
          <ac:cxnSpMkLst>
            <pc:docMk/>
            <pc:sldMk cId="0" sldId="256"/>
            <ac:cxnSpMk id="101" creationId="{412BDC66-00FA-4A3F-9BC7-BE05FF7705F8}"/>
          </ac:cxnSpMkLst>
        </pc:cxnChg>
        <pc:cxnChg chg="add del">
          <ac:chgData name="Richard Samuel J" userId="3687c5fe-d1e5-4c95-9131-70c6b885fae1" providerId="ADAL" clId="{05D67889-9D85-41D0-8F0A-5F04B11BA502}" dt="2021-06-30T03:00:09.232" v="3046" actId="26606"/>
          <ac:cxnSpMkLst>
            <pc:docMk/>
            <pc:sldMk cId="0" sldId="256"/>
            <ac:cxnSpMk id="114" creationId="{87F797D1-251E-41FE-9FF8-AD487DEF28AC}"/>
          </ac:cxnSpMkLst>
        </pc:cxnChg>
        <pc:cxnChg chg="add del">
          <ac:chgData name="Richard Samuel J" userId="3687c5fe-d1e5-4c95-9131-70c6b885fae1" providerId="ADAL" clId="{05D67889-9D85-41D0-8F0A-5F04B11BA502}" dt="2021-06-30T03:00:09.232" v="3046" actId="26606"/>
          <ac:cxnSpMkLst>
            <pc:docMk/>
            <pc:sldMk cId="0" sldId="256"/>
            <ac:cxnSpMk id="116" creationId="{09A0CE28-0E59-4F4D-9855-8A8DCE9A8EFE}"/>
          </ac:cxnSpMkLst>
        </pc:cxnChg>
        <pc:cxnChg chg="add del">
          <ac:chgData name="Richard Samuel J" userId="3687c5fe-d1e5-4c95-9131-70c6b885fae1" providerId="ADAL" clId="{05D67889-9D85-41D0-8F0A-5F04B11BA502}" dt="2021-06-30T03:01:24.376" v="3078" actId="26606"/>
          <ac:cxnSpMkLst>
            <pc:docMk/>
            <pc:sldMk cId="0" sldId="256"/>
            <ac:cxnSpMk id="121" creationId="{53268B1E-8861-4702-9529-5A8FB23A618F}"/>
          </ac:cxnSpMkLst>
        </pc:cxnChg>
        <pc:cxnChg chg="add del">
          <ac:chgData name="Richard Samuel J" userId="3687c5fe-d1e5-4c95-9131-70c6b885fae1" providerId="ADAL" clId="{05D67889-9D85-41D0-8F0A-5F04B11BA502}" dt="2021-06-30T03:01:24.376" v="3078" actId="26606"/>
          <ac:cxnSpMkLst>
            <pc:docMk/>
            <pc:sldMk cId="0" sldId="256"/>
            <ac:cxnSpMk id="122" creationId="{BC6646AE-8FD6-411E-8640-6CCB250D54FB}"/>
          </ac:cxnSpMkLst>
        </pc:cxnChg>
        <pc:cxnChg chg="add del">
          <ac:chgData name="Richard Samuel J" userId="3687c5fe-d1e5-4c95-9131-70c6b885fae1" providerId="ADAL" clId="{05D67889-9D85-41D0-8F0A-5F04B11BA502}" dt="2021-06-30T03:01:17.377" v="3072" actId="26606"/>
          <ac:cxnSpMkLst>
            <pc:docMk/>
            <pc:sldMk cId="0" sldId="256"/>
            <ac:cxnSpMk id="131" creationId="{2924498D-E084-44BE-A196-CFCE35564350}"/>
          </ac:cxnSpMkLst>
        </pc:cxnChg>
        <pc:cxnChg chg="add del">
          <ac:chgData name="Richard Samuel J" userId="3687c5fe-d1e5-4c95-9131-70c6b885fae1" providerId="ADAL" clId="{05D67889-9D85-41D0-8F0A-5F04B11BA502}" dt="2021-06-30T03:01:08.540" v="3069" actId="26606"/>
          <ac:cxnSpMkLst>
            <pc:docMk/>
            <pc:sldMk cId="0" sldId="256"/>
            <ac:cxnSpMk id="132" creationId="{8042755C-F24C-4D08-8E4C-E646382C3634}"/>
          </ac:cxnSpMkLst>
        </pc:cxnChg>
        <pc:cxnChg chg="add del">
          <ac:chgData name="Richard Samuel J" userId="3687c5fe-d1e5-4c95-9131-70c6b885fae1" providerId="ADAL" clId="{05D67889-9D85-41D0-8F0A-5F04B11BA502}" dt="2021-06-30T03:01:17.377" v="3072" actId="26606"/>
          <ac:cxnSpMkLst>
            <pc:docMk/>
            <pc:sldMk cId="0" sldId="256"/>
            <ac:cxnSpMk id="133" creationId="{14C12901-9FCC-461E-A64A-89B4791235E9}"/>
          </ac:cxnSpMkLst>
        </pc:cxnChg>
        <pc:cxnChg chg="add del">
          <ac:chgData name="Richard Samuel J" userId="3687c5fe-d1e5-4c95-9131-70c6b885fae1" providerId="ADAL" clId="{05D67889-9D85-41D0-8F0A-5F04B11BA502}" dt="2021-06-30T03:01:08.540" v="3069" actId="26606"/>
          <ac:cxnSpMkLst>
            <pc:docMk/>
            <pc:sldMk cId="0" sldId="256"/>
            <ac:cxnSpMk id="134" creationId="{63E94A00-1A92-47F4-9E2D-E51DFF9016D4}"/>
          </ac:cxnSpMkLst>
        </pc:cxnChg>
        <pc:cxnChg chg="add del">
          <ac:chgData name="Richard Samuel J" userId="3687c5fe-d1e5-4c95-9131-70c6b885fae1" providerId="ADAL" clId="{05D67889-9D85-41D0-8F0A-5F04B11BA502}" dt="2021-06-30T03:01:17.377" v="3072" actId="26606"/>
          <ac:cxnSpMkLst>
            <pc:docMk/>
            <pc:sldMk cId="0" sldId="256"/>
            <ac:cxnSpMk id="139" creationId="{19AF263B-E208-40DF-A182-5193478DCFA4}"/>
          </ac:cxnSpMkLst>
        </pc:cxnChg>
        <pc:cxnChg chg="add del">
          <ac:chgData name="Richard Samuel J" userId="3687c5fe-d1e5-4c95-9131-70c6b885fae1" providerId="ADAL" clId="{05D67889-9D85-41D0-8F0A-5F04B11BA502}" dt="2021-06-30T03:01:08.540" v="3069" actId="26606"/>
          <ac:cxnSpMkLst>
            <pc:docMk/>
            <pc:sldMk cId="0" sldId="256"/>
            <ac:cxnSpMk id="140" creationId="{9EBB0476-5CF0-4F44-8D68-5D42D7AEE43A}"/>
          </ac:cxnSpMkLst>
        </pc:cxnChg>
        <pc:cxnChg chg="add del">
          <ac:chgData name="Richard Samuel J" userId="3687c5fe-d1e5-4c95-9131-70c6b885fae1" providerId="ADAL" clId="{05D67889-9D85-41D0-8F0A-5F04B11BA502}" dt="2021-06-30T03:01:08.540" v="3069" actId="26606"/>
          <ac:cxnSpMkLst>
            <pc:docMk/>
            <pc:sldMk cId="0" sldId="256"/>
            <ac:cxnSpMk id="146" creationId="{FE1A49CE-B63D-457A-A180-1C883E1A63D2}"/>
          </ac:cxnSpMkLst>
        </pc:cxnChg>
        <pc:cxnChg chg="add del">
          <ac:chgData name="Richard Samuel J" userId="3687c5fe-d1e5-4c95-9131-70c6b885fae1" providerId="ADAL" clId="{05D67889-9D85-41D0-8F0A-5F04B11BA502}" dt="2021-06-30T03:01:21.020" v="3075" actId="26606"/>
          <ac:cxnSpMkLst>
            <pc:docMk/>
            <pc:sldMk cId="0" sldId="256"/>
            <ac:cxnSpMk id="156" creationId="{87F797D1-251E-41FE-9FF8-AD487DEF28AC}"/>
          </ac:cxnSpMkLst>
        </pc:cxnChg>
        <pc:cxnChg chg="add del">
          <ac:chgData name="Richard Samuel J" userId="3687c5fe-d1e5-4c95-9131-70c6b885fae1" providerId="ADAL" clId="{05D67889-9D85-41D0-8F0A-5F04B11BA502}" dt="2021-06-30T03:01:21.020" v="3075" actId="26606"/>
          <ac:cxnSpMkLst>
            <pc:docMk/>
            <pc:sldMk cId="0" sldId="256"/>
            <ac:cxnSpMk id="157" creationId="{09A0CE28-0E59-4F4D-9855-8A8DCE9A8EFE}"/>
          </ac:cxnSpMkLst>
        </pc:cxnChg>
        <pc:cxnChg chg="add del">
          <ac:chgData name="Richard Samuel J" userId="3687c5fe-d1e5-4c95-9131-70c6b885fae1" providerId="ADAL" clId="{05D67889-9D85-41D0-8F0A-5F04B11BA502}" dt="2021-06-30T03:01:24.338" v="3077" actId="26606"/>
          <ac:cxnSpMkLst>
            <pc:docMk/>
            <pc:sldMk cId="0" sldId="256"/>
            <ac:cxnSpMk id="162" creationId="{8042755C-F24C-4D08-8E4C-E646382C3634}"/>
          </ac:cxnSpMkLst>
        </pc:cxnChg>
        <pc:cxnChg chg="add del">
          <ac:chgData name="Richard Samuel J" userId="3687c5fe-d1e5-4c95-9131-70c6b885fae1" providerId="ADAL" clId="{05D67889-9D85-41D0-8F0A-5F04B11BA502}" dt="2021-06-30T03:01:24.338" v="3077" actId="26606"/>
          <ac:cxnSpMkLst>
            <pc:docMk/>
            <pc:sldMk cId="0" sldId="256"/>
            <ac:cxnSpMk id="163" creationId="{63E94A00-1A92-47F4-9E2D-E51DFF9016D4}"/>
          </ac:cxnSpMkLst>
        </pc:cxnChg>
        <pc:cxnChg chg="add del">
          <ac:chgData name="Richard Samuel J" userId="3687c5fe-d1e5-4c95-9131-70c6b885fae1" providerId="ADAL" clId="{05D67889-9D85-41D0-8F0A-5F04B11BA502}" dt="2021-06-30T03:01:24.338" v="3077" actId="26606"/>
          <ac:cxnSpMkLst>
            <pc:docMk/>
            <pc:sldMk cId="0" sldId="256"/>
            <ac:cxnSpMk id="166" creationId="{9EBB0476-5CF0-4F44-8D68-5D42D7AEE43A}"/>
          </ac:cxnSpMkLst>
        </pc:cxnChg>
        <pc:cxnChg chg="add del">
          <ac:chgData name="Richard Samuel J" userId="3687c5fe-d1e5-4c95-9131-70c6b885fae1" providerId="ADAL" clId="{05D67889-9D85-41D0-8F0A-5F04B11BA502}" dt="2021-06-30T03:01:24.338" v="3077" actId="26606"/>
          <ac:cxnSpMkLst>
            <pc:docMk/>
            <pc:sldMk cId="0" sldId="256"/>
            <ac:cxnSpMk id="169" creationId="{FE1A49CE-B63D-457A-A180-1C883E1A63D2}"/>
          </ac:cxnSpMkLst>
        </pc:cxnChg>
        <pc:cxnChg chg="add del">
          <ac:chgData name="Richard Samuel J" userId="3687c5fe-d1e5-4c95-9131-70c6b885fae1" providerId="ADAL" clId="{05D67889-9D85-41D0-8F0A-5F04B11BA502}" dt="2021-06-30T03:01:51.372" v="3083" actId="26606"/>
          <ac:cxnSpMkLst>
            <pc:docMk/>
            <pc:sldMk cId="0" sldId="256"/>
            <ac:cxnSpMk id="174" creationId="{2924498D-E084-44BE-A196-CFCE35564350}"/>
          </ac:cxnSpMkLst>
        </pc:cxnChg>
        <pc:cxnChg chg="add del">
          <ac:chgData name="Richard Samuel J" userId="3687c5fe-d1e5-4c95-9131-70c6b885fae1" providerId="ADAL" clId="{05D67889-9D85-41D0-8F0A-5F04B11BA502}" dt="2021-06-30T03:01:51.372" v="3083" actId="26606"/>
          <ac:cxnSpMkLst>
            <pc:docMk/>
            <pc:sldMk cId="0" sldId="256"/>
            <ac:cxnSpMk id="175" creationId="{14C12901-9FCC-461E-A64A-89B4791235E9}"/>
          </ac:cxnSpMkLst>
        </pc:cxnChg>
        <pc:cxnChg chg="add del">
          <ac:chgData name="Richard Samuel J" userId="3687c5fe-d1e5-4c95-9131-70c6b885fae1" providerId="ADAL" clId="{05D67889-9D85-41D0-8F0A-5F04B11BA502}" dt="2021-06-30T03:01:51.372" v="3083" actId="26606"/>
          <ac:cxnSpMkLst>
            <pc:docMk/>
            <pc:sldMk cId="0" sldId="256"/>
            <ac:cxnSpMk id="177" creationId="{9EC65442-F244-409C-BF44-C5D6472E810A}"/>
          </ac:cxnSpMkLst>
        </pc:cxnChg>
        <pc:cxnChg chg="add">
          <ac:chgData name="Richard Samuel J" userId="3687c5fe-d1e5-4c95-9131-70c6b885fae1" providerId="ADAL" clId="{05D67889-9D85-41D0-8F0A-5F04B11BA502}" dt="2021-06-30T03:01:51.372" v="3083" actId="26606"/>
          <ac:cxnSpMkLst>
            <pc:docMk/>
            <pc:sldMk cId="0" sldId="256"/>
            <ac:cxnSpMk id="190" creationId="{412BDC66-00FA-4A3F-9BC7-BE05FF7705F8}"/>
          </ac:cxnSpMkLst>
        </pc:cxnChg>
      </pc:sldChg>
      <pc:sldChg chg="addSp delSp modSp del mod modNotes">
        <pc:chgData name="Richard Samuel J" userId="3687c5fe-d1e5-4c95-9131-70c6b885fae1" providerId="ADAL" clId="{05D67889-9D85-41D0-8F0A-5F04B11BA502}" dt="2021-06-29T11:24:14.650" v="233" actId="2696"/>
        <pc:sldMkLst>
          <pc:docMk/>
          <pc:sldMk cId="0" sldId="257"/>
        </pc:sldMkLst>
        <pc:spChg chg="add mod">
          <ac:chgData name="Richard Samuel J" userId="3687c5fe-d1e5-4c95-9131-70c6b885fae1" providerId="ADAL" clId="{05D67889-9D85-41D0-8F0A-5F04B11BA502}" dt="2021-06-29T10:56:14.740" v="132" actId="33524"/>
          <ac:spMkLst>
            <pc:docMk/>
            <pc:sldMk cId="0" sldId="257"/>
            <ac:spMk id="2" creationId="{6DF0DE04-7B16-49BD-98D3-B3D4AE735006}"/>
          </ac:spMkLst>
        </pc:spChg>
        <pc:spChg chg="mod">
          <ac:chgData name="Richard Samuel J" userId="3687c5fe-d1e5-4c95-9131-70c6b885fae1" providerId="ADAL" clId="{05D67889-9D85-41D0-8F0A-5F04B11BA502}" dt="2021-06-29T10:53:34.229" v="106"/>
          <ac:spMkLst>
            <pc:docMk/>
            <pc:sldMk cId="0" sldId="257"/>
            <ac:spMk id="65" creationId="{00000000-0000-0000-0000-000000000000}"/>
          </ac:spMkLst>
        </pc:spChg>
        <pc:spChg chg="mod">
          <ac:chgData name="Richard Samuel J" userId="3687c5fe-d1e5-4c95-9131-70c6b885fae1" providerId="ADAL" clId="{05D67889-9D85-41D0-8F0A-5F04B11BA502}" dt="2021-06-29T10:55:42.490" v="131" actId="1076"/>
          <ac:spMkLst>
            <pc:docMk/>
            <pc:sldMk cId="0" sldId="257"/>
            <ac:spMk id="68" creationId="{00000000-0000-0000-0000-000000000000}"/>
          </ac:spMkLst>
        </pc:spChg>
        <pc:spChg chg="add del mod">
          <ac:chgData name="Richard Samuel J" userId="3687c5fe-d1e5-4c95-9131-70c6b885fae1" providerId="ADAL" clId="{05D67889-9D85-41D0-8F0A-5F04B11BA502}" dt="2021-06-29T10:54:32.861" v="125" actId="26606"/>
          <ac:spMkLst>
            <pc:docMk/>
            <pc:sldMk cId="0" sldId="257"/>
            <ac:spMk id="69" creationId="{00000000-0000-0000-0000-000000000000}"/>
          </ac:spMkLst>
        </pc:spChg>
        <pc:graphicFrameChg chg="add del">
          <ac:chgData name="Richard Samuel J" userId="3687c5fe-d1e5-4c95-9131-70c6b885fae1" providerId="ADAL" clId="{05D67889-9D85-41D0-8F0A-5F04B11BA502}" dt="2021-06-29T10:54:15.834" v="118" actId="26606"/>
          <ac:graphicFrameMkLst>
            <pc:docMk/>
            <pc:sldMk cId="0" sldId="257"/>
            <ac:graphicFrameMk id="71" creationId="{14ECA91C-54A9-4B17-895A-6CFDCEB8F79B}"/>
          </ac:graphicFrameMkLst>
        </pc:graphicFrameChg>
        <pc:graphicFrameChg chg="add del">
          <ac:chgData name="Richard Samuel J" userId="3687c5fe-d1e5-4c95-9131-70c6b885fae1" providerId="ADAL" clId="{05D67889-9D85-41D0-8F0A-5F04B11BA502}" dt="2021-06-29T10:54:23.597" v="120" actId="26606"/>
          <ac:graphicFrameMkLst>
            <pc:docMk/>
            <pc:sldMk cId="0" sldId="257"/>
            <ac:graphicFrameMk id="73" creationId="{F5974F30-46EE-4A2D-B03C-F22B1193C4BF}"/>
          </ac:graphicFrameMkLst>
        </pc:graphicFrameChg>
        <pc:graphicFrameChg chg="add del">
          <ac:chgData name="Richard Samuel J" userId="3687c5fe-d1e5-4c95-9131-70c6b885fae1" providerId="ADAL" clId="{05D67889-9D85-41D0-8F0A-5F04B11BA502}" dt="2021-06-29T10:54:29.003" v="122" actId="26606"/>
          <ac:graphicFrameMkLst>
            <pc:docMk/>
            <pc:sldMk cId="0" sldId="257"/>
            <ac:graphicFrameMk id="75" creationId="{ACC23D00-868A-42E3-9EF6-9C10B19F9D5D}"/>
          </ac:graphicFrameMkLst>
        </pc:graphicFrameChg>
        <pc:graphicFrameChg chg="add del">
          <ac:chgData name="Richard Samuel J" userId="3687c5fe-d1e5-4c95-9131-70c6b885fae1" providerId="ADAL" clId="{05D67889-9D85-41D0-8F0A-5F04B11BA502}" dt="2021-06-29T10:54:32.835" v="124" actId="26606"/>
          <ac:graphicFrameMkLst>
            <pc:docMk/>
            <pc:sldMk cId="0" sldId="257"/>
            <ac:graphicFrameMk id="77" creationId="{6FA17EE1-E02E-43E9-AB65-E0FC36512F44}"/>
          </ac:graphicFrameMkLst>
        </pc:graphicFrameChg>
        <pc:graphicFrameChg chg="add del">
          <ac:chgData name="Richard Samuel J" userId="3687c5fe-d1e5-4c95-9131-70c6b885fae1" providerId="ADAL" clId="{05D67889-9D85-41D0-8F0A-5F04B11BA502}" dt="2021-06-29T10:55:05.646" v="126" actId="478"/>
          <ac:graphicFrameMkLst>
            <pc:docMk/>
            <pc:sldMk cId="0" sldId="257"/>
            <ac:graphicFrameMk id="79" creationId="{ACC23D00-868A-42E3-9EF6-9C10B19F9D5D}"/>
          </ac:graphicFrameMkLst>
        </pc:graphicFrameChg>
      </pc:sldChg>
      <pc:sldChg chg="addSp delSp modSp mod ord setBg modNotes">
        <pc:chgData name="Richard Samuel J" userId="3687c5fe-d1e5-4c95-9131-70c6b885fae1" providerId="ADAL" clId="{05D67889-9D85-41D0-8F0A-5F04B11BA502}" dt="2021-06-30T02:57:17.906" v="3044" actId="6549"/>
        <pc:sldMkLst>
          <pc:docMk/>
          <pc:sldMk cId="0" sldId="258"/>
        </pc:sldMkLst>
        <pc:spChg chg="add del">
          <ac:chgData name="Richard Samuel J" userId="3687c5fe-d1e5-4c95-9131-70c6b885fae1" providerId="ADAL" clId="{05D67889-9D85-41D0-8F0A-5F04B11BA502}" dt="2021-06-30T02:48:47.261" v="2890" actId="26606"/>
          <ac:spMkLst>
            <pc:docMk/>
            <pc:sldMk cId="0" sldId="258"/>
            <ac:spMk id="7" creationId="{62C9703D-C8F9-44AD-A7C0-C2F3871F8C1B}"/>
          </ac:spMkLst>
        </pc:spChg>
        <pc:spChg chg="add mod">
          <ac:chgData name="Richard Samuel J" userId="3687c5fe-d1e5-4c95-9131-70c6b885fae1" providerId="ADAL" clId="{05D67889-9D85-41D0-8F0A-5F04B11BA502}" dt="2021-06-30T02:57:17.906" v="3044" actId="6549"/>
          <ac:spMkLst>
            <pc:docMk/>
            <pc:sldMk cId="0" sldId="258"/>
            <ac:spMk id="35" creationId="{E0ED3EF6-B42F-4703-AF6E-5BC9C1BCEAB5}"/>
          </ac:spMkLst>
        </pc:spChg>
        <pc:spChg chg="add mod">
          <ac:chgData name="Richard Samuel J" userId="3687c5fe-d1e5-4c95-9131-70c6b885fae1" providerId="ADAL" clId="{05D67889-9D85-41D0-8F0A-5F04B11BA502}" dt="2021-06-30T02:56:13.786" v="2950" actId="14100"/>
          <ac:spMkLst>
            <pc:docMk/>
            <pc:sldMk cId="0" sldId="258"/>
            <ac:spMk id="36" creationId="{CFD38C6A-F6B5-449C-86C1-363CBD7893E3}"/>
          </ac:spMkLst>
        </pc:spChg>
        <pc:spChg chg="del mod">
          <ac:chgData name="Richard Samuel J" userId="3687c5fe-d1e5-4c95-9131-70c6b885fae1" providerId="ADAL" clId="{05D67889-9D85-41D0-8F0A-5F04B11BA502}" dt="2021-06-30T02:40:15.065" v="2884" actId="478"/>
          <ac:spMkLst>
            <pc:docMk/>
            <pc:sldMk cId="0" sldId="258"/>
            <ac:spMk id="74" creationId="{00000000-0000-0000-0000-000000000000}"/>
          </ac:spMkLst>
        </pc:spChg>
        <pc:spChg chg="del mod">
          <ac:chgData name="Richard Samuel J" userId="3687c5fe-d1e5-4c95-9131-70c6b885fae1" providerId="ADAL" clId="{05D67889-9D85-41D0-8F0A-5F04B11BA502}" dt="2021-06-30T02:39:44.947" v="2877" actId="478"/>
          <ac:spMkLst>
            <pc:docMk/>
            <pc:sldMk cId="0" sldId="258"/>
            <ac:spMk id="78" creationId="{00000000-0000-0000-0000-000000000000}"/>
          </ac:spMkLst>
        </pc:spChg>
        <pc:spChg chg="del mod">
          <ac:chgData name="Richard Samuel J" userId="3687c5fe-d1e5-4c95-9131-70c6b885fae1" providerId="ADAL" clId="{05D67889-9D85-41D0-8F0A-5F04B11BA502}" dt="2021-06-30T02:39:42.723" v="2876" actId="478"/>
          <ac:spMkLst>
            <pc:docMk/>
            <pc:sldMk cId="0" sldId="258"/>
            <ac:spMk id="79" creationId="{00000000-0000-0000-0000-000000000000}"/>
          </ac:spMkLst>
        </pc:spChg>
        <pc:spChg chg="del mod">
          <ac:chgData name="Richard Samuel J" userId="3687c5fe-d1e5-4c95-9131-70c6b885fae1" providerId="ADAL" clId="{05D67889-9D85-41D0-8F0A-5F04B11BA502}" dt="2021-06-30T02:39:33.204" v="2871" actId="478"/>
          <ac:spMkLst>
            <pc:docMk/>
            <pc:sldMk cId="0" sldId="258"/>
            <ac:spMk id="83" creationId="{00000000-0000-0000-0000-000000000000}"/>
          </ac:spMkLst>
        </pc:spChg>
        <pc:spChg chg="del mod">
          <ac:chgData name="Richard Samuel J" userId="3687c5fe-d1e5-4c95-9131-70c6b885fae1" providerId="ADAL" clId="{05D67889-9D85-41D0-8F0A-5F04B11BA502}" dt="2021-06-30T02:39:39.090" v="2874" actId="478"/>
          <ac:spMkLst>
            <pc:docMk/>
            <pc:sldMk cId="0" sldId="258"/>
            <ac:spMk id="84" creationId="{00000000-0000-0000-0000-000000000000}"/>
          </ac:spMkLst>
        </pc:spChg>
        <pc:spChg chg="del mod">
          <ac:chgData name="Richard Samuel J" userId="3687c5fe-d1e5-4c95-9131-70c6b885fae1" providerId="ADAL" clId="{05D67889-9D85-41D0-8F0A-5F04B11BA502}" dt="2021-06-30T02:39:29.399" v="2870" actId="478"/>
          <ac:spMkLst>
            <pc:docMk/>
            <pc:sldMk cId="0" sldId="258"/>
            <ac:spMk id="88" creationId="{00000000-0000-0000-0000-000000000000}"/>
          </ac:spMkLst>
        </pc:spChg>
        <pc:spChg chg="del mod">
          <ac:chgData name="Richard Samuel J" userId="3687c5fe-d1e5-4c95-9131-70c6b885fae1" providerId="ADAL" clId="{05D67889-9D85-41D0-8F0A-5F04B11BA502}" dt="2021-06-30T02:39:37.054" v="2873" actId="478"/>
          <ac:spMkLst>
            <pc:docMk/>
            <pc:sldMk cId="0" sldId="258"/>
            <ac:spMk id="89" creationId="{00000000-0000-0000-0000-000000000000}"/>
          </ac:spMkLst>
        </pc:spChg>
        <pc:spChg chg="add del">
          <ac:chgData name="Richard Samuel J" userId="3687c5fe-d1e5-4c95-9131-70c6b885fae1" providerId="ADAL" clId="{05D67889-9D85-41D0-8F0A-5F04B11BA502}" dt="2021-06-30T02:40:11.348" v="2883" actId="26606"/>
          <ac:spMkLst>
            <pc:docMk/>
            <pc:sldMk cId="0" sldId="258"/>
            <ac:spMk id="90" creationId="{0CABCAE3-64FC-4149-819F-2C1812824154}"/>
          </ac:spMkLst>
        </pc:spChg>
        <pc:spChg chg="add del">
          <ac:chgData name="Richard Samuel J" userId="3687c5fe-d1e5-4c95-9131-70c6b885fae1" providerId="ADAL" clId="{05D67889-9D85-41D0-8F0A-5F04B11BA502}" dt="2021-06-30T02:40:11.348" v="2883" actId="26606"/>
          <ac:spMkLst>
            <pc:docMk/>
            <pc:sldMk cId="0" sldId="258"/>
            <ac:spMk id="91" creationId="{24C39113-0D11-44C0-ABE5-101E972E106E}"/>
          </ac:spMkLst>
        </pc:spChg>
        <pc:spChg chg="add del">
          <ac:chgData name="Richard Samuel J" userId="3687c5fe-d1e5-4c95-9131-70c6b885fae1" providerId="ADAL" clId="{05D67889-9D85-41D0-8F0A-5F04B11BA502}" dt="2021-06-30T02:40:11.348" v="2883" actId="26606"/>
          <ac:spMkLst>
            <pc:docMk/>
            <pc:sldMk cId="0" sldId="258"/>
            <ac:spMk id="99" creationId="{4EAA3CF1-AFD3-42F1-885B-0D04A9E01CE9}"/>
          </ac:spMkLst>
        </pc:spChg>
        <pc:spChg chg="add del">
          <ac:chgData name="Richard Samuel J" userId="3687c5fe-d1e5-4c95-9131-70c6b885fae1" providerId="ADAL" clId="{05D67889-9D85-41D0-8F0A-5F04B11BA502}" dt="2021-06-30T02:40:11.348" v="2883" actId="26606"/>
          <ac:spMkLst>
            <pc:docMk/>
            <pc:sldMk cId="0" sldId="258"/>
            <ac:spMk id="100" creationId="{9B09DD69-E2AC-47D5-B3B5-80B971B9E89A}"/>
          </ac:spMkLst>
        </pc:spChg>
        <pc:grpChg chg="del">
          <ac:chgData name="Richard Samuel J" userId="3687c5fe-d1e5-4c95-9131-70c6b885fae1" providerId="ADAL" clId="{05D67889-9D85-41D0-8F0A-5F04B11BA502}" dt="2021-06-30T02:39:40.684" v="2875" actId="478"/>
          <ac:grpSpMkLst>
            <pc:docMk/>
            <pc:sldMk cId="0" sldId="258"/>
            <ac:grpSpMk id="75" creationId="{00000000-0000-0000-0000-000000000000}"/>
          </ac:grpSpMkLst>
        </pc:grpChg>
        <pc:grpChg chg="del">
          <ac:chgData name="Richard Samuel J" userId="3687c5fe-d1e5-4c95-9131-70c6b885fae1" providerId="ADAL" clId="{05D67889-9D85-41D0-8F0A-5F04B11BA502}" dt="2021-06-30T02:39:22.201" v="2868" actId="478"/>
          <ac:grpSpMkLst>
            <pc:docMk/>
            <pc:sldMk cId="0" sldId="258"/>
            <ac:grpSpMk id="80" creationId="{00000000-0000-0000-0000-000000000000}"/>
          </ac:grpSpMkLst>
        </pc:grpChg>
        <pc:grpChg chg="del">
          <ac:chgData name="Richard Samuel J" userId="3687c5fe-d1e5-4c95-9131-70c6b885fae1" providerId="ADAL" clId="{05D67889-9D85-41D0-8F0A-5F04B11BA502}" dt="2021-06-30T02:39:18.331" v="2867" actId="478"/>
          <ac:grpSpMkLst>
            <pc:docMk/>
            <pc:sldMk cId="0" sldId="258"/>
            <ac:grpSpMk id="85" creationId="{00000000-0000-0000-0000-000000000000}"/>
          </ac:grpSpMkLst>
        </pc:grpChg>
        <pc:grpChg chg="add del">
          <ac:chgData name="Richard Samuel J" userId="3687c5fe-d1e5-4c95-9131-70c6b885fae1" providerId="ADAL" clId="{05D67889-9D85-41D0-8F0A-5F04B11BA502}" dt="2021-06-30T02:40:11.348" v="2883" actId="26606"/>
          <ac:grpSpMkLst>
            <pc:docMk/>
            <pc:sldMk cId="0" sldId="258"/>
            <ac:grpSpMk id="95" creationId="{06ADD6B1-009A-456B-8A78-75EA83876FAE}"/>
          </ac:grpSpMkLst>
        </pc:grpChg>
        <pc:picChg chg="add mod">
          <ac:chgData name="Richard Samuel J" userId="3687c5fe-d1e5-4c95-9131-70c6b885fae1" providerId="ADAL" clId="{05D67889-9D85-41D0-8F0A-5F04B11BA502}" dt="2021-06-30T02:53:59.715" v="2921" actId="1076"/>
          <ac:picMkLst>
            <pc:docMk/>
            <pc:sldMk cId="0" sldId="258"/>
            <ac:picMk id="2" creationId="{5EDDB885-580F-4FCF-9B8C-B7DD5302BA38}"/>
          </ac:picMkLst>
        </pc:picChg>
        <pc:picChg chg="add mod">
          <ac:chgData name="Richard Samuel J" userId="3687c5fe-d1e5-4c95-9131-70c6b885fae1" providerId="ADAL" clId="{05D67889-9D85-41D0-8F0A-5F04B11BA502}" dt="2021-06-30T02:54:04.425" v="2922" actId="1076"/>
          <ac:picMkLst>
            <pc:docMk/>
            <pc:sldMk cId="0" sldId="258"/>
            <ac:picMk id="3" creationId="{355A9EEE-FE17-4BB4-B40C-2C1C50C6FEB9}"/>
          </ac:picMkLst>
        </pc:picChg>
        <pc:picChg chg="add del">
          <ac:chgData name="Richard Samuel J" userId="3687c5fe-d1e5-4c95-9131-70c6b885fae1" providerId="ADAL" clId="{05D67889-9D85-41D0-8F0A-5F04B11BA502}" dt="2021-06-30T02:40:11.348" v="2883" actId="26606"/>
          <ac:picMkLst>
            <pc:docMk/>
            <pc:sldMk cId="0" sldId="258"/>
            <ac:picMk id="92" creationId="{012FDCFE-9AD2-4D8A-8CBF-B3AA37EBF6DD}"/>
          </ac:picMkLst>
        </pc:picChg>
        <pc:picChg chg="add del">
          <ac:chgData name="Richard Samuel J" userId="3687c5fe-d1e5-4c95-9131-70c6b885fae1" providerId="ADAL" clId="{05D67889-9D85-41D0-8F0A-5F04B11BA502}" dt="2021-06-30T02:40:11.348" v="2883" actId="26606"/>
          <ac:picMkLst>
            <pc:docMk/>
            <pc:sldMk cId="0" sldId="258"/>
            <ac:picMk id="101" creationId="{CA9C5271-6015-44A6-B7AD-CFDA24379BCA}"/>
          </ac:picMkLst>
        </pc:picChg>
        <pc:picChg chg="add del mod">
          <ac:chgData name="Richard Samuel J" userId="3687c5fe-d1e5-4c95-9131-70c6b885fae1" providerId="ADAL" clId="{05D67889-9D85-41D0-8F0A-5F04B11BA502}" dt="2021-06-30T02:40:11.348" v="2883" actId="26606"/>
          <ac:picMkLst>
            <pc:docMk/>
            <pc:sldMk cId="0" sldId="258"/>
            <ac:picMk id="102" creationId="{4A1D60DC-FF17-4AE2-805A-0D79AD53E738}"/>
          </ac:picMkLst>
        </pc:picChg>
        <pc:cxnChg chg="add del">
          <ac:chgData name="Richard Samuel J" userId="3687c5fe-d1e5-4c95-9131-70c6b885fae1" providerId="ADAL" clId="{05D67889-9D85-41D0-8F0A-5F04B11BA502}" dt="2021-06-30T02:40:11.348" v="2883" actId="26606"/>
          <ac:cxnSpMkLst>
            <pc:docMk/>
            <pc:sldMk cId="0" sldId="258"/>
            <ac:cxnSpMk id="93" creationId="{1A5BCC0E-6850-40CA-929A-62CF5720FDB0}"/>
          </ac:cxnSpMkLst>
        </pc:cxnChg>
        <pc:cxnChg chg="add del">
          <ac:chgData name="Richard Samuel J" userId="3687c5fe-d1e5-4c95-9131-70c6b885fae1" providerId="ADAL" clId="{05D67889-9D85-41D0-8F0A-5F04B11BA502}" dt="2021-06-30T02:40:11.348" v="2883" actId="26606"/>
          <ac:cxnSpMkLst>
            <pc:docMk/>
            <pc:sldMk cId="0" sldId="258"/>
            <ac:cxnSpMk id="94" creationId="{FBD463FC-4CA8-4FF4-85A3-AF9F4B98D210}"/>
          </ac:cxnSpMkLst>
        </pc:cxnChg>
        <pc:cxnChg chg="add del">
          <ac:chgData name="Richard Samuel J" userId="3687c5fe-d1e5-4c95-9131-70c6b885fae1" providerId="ADAL" clId="{05D67889-9D85-41D0-8F0A-5F04B11BA502}" dt="2021-06-30T02:40:11.348" v="2883" actId="26606"/>
          <ac:cxnSpMkLst>
            <pc:docMk/>
            <pc:sldMk cId="0" sldId="258"/>
            <ac:cxnSpMk id="98" creationId="{BECF35C3-8B44-4F4B-BD25-4C01823DB22A}"/>
          </ac:cxnSpMkLst>
        </pc:cxnChg>
        <pc:cxnChg chg="add del">
          <ac:chgData name="Richard Samuel J" userId="3687c5fe-d1e5-4c95-9131-70c6b885fae1" providerId="ADAL" clId="{05D67889-9D85-41D0-8F0A-5F04B11BA502}" dt="2021-06-30T02:40:11.348" v="2883" actId="26606"/>
          <ac:cxnSpMkLst>
            <pc:docMk/>
            <pc:sldMk cId="0" sldId="258"/>
            <ac:cxnSpMk id="103" creationId="{E8FA8677-6FC4-4B57-9473-EE811D27495D}"/>
          </ac:cxnSpMkLst>
        </pc:cxnChg>
      </pc:sldChg>
      <pc:sldChg chg="addSp delSp modSp mod ord setBg modNotes">
        <pc:chgData name="Richard Samuel J" userId="3687c5fe-d1e5-4c95-9131-70c6b885fae1" providerId="ADAL" clId="{05D67889-9D85-41D0-8F0A-5F04B11BA502}" dt="2021-06-30T03:10:32.388" v="3119" actId="20577"/>
        <pc:sldMkLst>
          <pc:docMk/>
          <pc:sldMk cId="0" sldId="259"/>
        </pc:sldMkLst>
        <pc:spChg chg="mod">
          <ac:chgData name="Richard Samuel J" userId="3687c5fe-d1e5-4c95-9131-70c6b885fae1" providerId="ADAL" clId="{05D67889-9D85-41D0-8F0A-5F04B11BA502}" dt="2021-06-30T03:10:32.388" v="3119" actId="20577"/>
          <ac:spMkLst>
            <pc:docMk/>
            <pc:sldMk cId="0" sldId="259"/>
            <ac:spMk id="94" creationId="{00000000-0000-0000-0000-000000000000}"/>
          </ac:spMkLst>
        </pc:spChg>
        <pc:spChg chg="add del">
          <ac:chgData name="Richard Samuel J" userId="3687c5fe-d1e5-4c95-9131-70c6b885fae1" providerId="ADAL" clId="{05D67889-9D85-41D0-8F0A-5F04B11BA502}" dt="2021-06-29T14:36:11.769" v="2198" actId="26606"/>
          <ac:spMkLst>
            <pc:docMk/>
            <pc:sldMk cId="0" sldId="259"/>
            <ac:spMk id="99" creationId="{23522FE7-5A29-4EF6-B1EF-2CA55748A772}"/>
          </ac:spMkLst>
        </pc:spChg>
        <pc:spChg chg="add del">
          <ac:chgData name="Richard Samuel J" userId="3687c5fe-d1e5-4c95-9131-70c6b885fae1" providerId="ADAL" clId="{05D67889-9D85-41D0-8F0A-5F04B11BA502}" dt="2021-06-29T14:36:11.769" v="2198" actId="26606"/>
          <ac:spMkLst>
            <pc:docMk/>
            <pc:sldMk cId="0" sldId="259"/>
            <ac:spMk id="107" creationId="{1EE485E7-7D6D-4CB0-A3AD-261D97B2EFEA}"/>
          </ac:spMkLst>
        </pc:spChg>
        <pc:spChg chg="add del">
          <ac:chgData name="Richard Samuel J" userId="3687c5fe-d1e5-4c95-9131-70c6b885fae1" providerId="ADAL" clId="{05D67889-9D85-41D0-8F0A-5F04B11BA502}" dt="2021-06-29T14:36:11.769" v="2198" actId="26606"/>
          <ac:spMkLst>
            <pc:docMk/>
            <pc:sldMk cId="0" sldId="259"/>
            <ac:spMk id="109" creationId="{A55E3208-F0C4-4962-8946-065C94F89635}"/>
          </ac:spMkLst>
        </pc:spChg>
        <pc:spChg chg="add del">
          <ac:chgData name="Richard Samuel J" userId="3687c5fe-d1e5-4c95-9131-70c6b885fae1" providerId="ADAL" clId="{05D67889-9D85-41D0-8F0A-5F04B11BA502}" dt="2021-06-29T14:36:11.728" v="2197" actId="26606"/>
          <ac:spMkLst>
            <pc:docMk/>
            <pc:sldMk cId="0" sldId="259"/>
            <ac:spMk id="120" creationId="{23522FE7-5A29-4EF6-B1EF-2CA55748A772}"/>
          </ac:spMkLst>
        </pc:spChg>
        <pc:spChg chg="add del">
          <ac:chgData name="Richard Samuel J" userId="3687c5fe-d1e5-4c95-9131-70c6b885fae1" providerId="ADAL" clId="{05D67889-9D85-41D0-8F0A-5F04B11BA502}" dt="2021-06-29T14:36:11.728" v="2197" actId="26606"/>
          <ac:spMkLst>
            <pc:docMk/>
            <pc:sldMk cId="0" sldId="259"/>
            <ac:spMk id="128" creationId="{1BF0792A-0F2B-4A2E-AB38-0A4F18A3072D}"/>
          </ac:spMkLst>
        </pc:spChg>
        <pc:spChg chg="add del">
          <ac:chgData name="Richard Samuel J" userId="3687c5fe-d1e5-4c95-9131-70c6b885fae1" providerId="ADAL" clId="{05D67889-9D85-41D0-8F0A-5F04B11BA502}" dt="2021-06-29T14:36:11.728" v="2197" actId="26606"/>
          <ac:spMkLst>
            <pc:docMk/>
            <pc:sldMk cId="0" sldId="259"/>
            <ac:spMk id="130" creationId="{F57DB18D-C2F1-4C8C-8808-9C01ECE6834E}"/>
          </ac:spMkLst>
        </pc:spChg>
        <pc:spChg chg="add del">
          <ac:chgData name="Richard Samuel J" userId="3687c5fe-d1e5-4c95-9131-70c6b885fae1" providerId="ADAL" clId="{05D67889-9D85-41D0-8F0A-5F04B11BA502}" dt="2021-06-29T14:36:31.683" v="2200" actId="26606"/>
          <ac:spMkLst>
            <pc:docMk/>
            <pc:sldMk cId="0" sldId="259"/>
            <ac:spMk id="142" creationId="{23522FE7-5A29-4EF6-B1EF-2CA55748A772}"/>
          </ac:spMkLst>
        </pc:spChg>
        <pc:spChg chg="add del">
          <ac:chgData name="Richard Samuel J" userId="3687c5fe-d1e5-4c95-9131-70c6b885fae1" providerId="ADAL" clId="{05D67889-9D85-41D0-8F0A-5F04B11BA502}" dt="2021-06-29T14:36:31.683" v="2200" actId="26606"/>
          <ac:spMkLst>
            <pc:docMk/>
            <pc:sldMk cId="0" sldId="259"/>
            <ac:spMk id="146" creationId="{1EC4A490-3310-4798-850D-30C8DB8D1F05}"/>
          </ac:spMkLst>
        </pc:spChg>
        <pc:spChg chg="add del">
          <ac:chgData name="Richard Samuel J" userId="3687c5fe-d1e5-4c95-9131-70c6b885fae1" providerId="ADAL" clId="{05D67889-9D85-41D0-8F0A-5F04B11BA502}" dt="2021-06-29T14:36:31.683" v="2200" actId="26606"/>
          <ac:spMkLst>
            <pc:docMk/>
            <pc:sldMk cId="0" sldId="259"/>
            <ac:spMk id="147" creationId="{AE92B721-D2EC-4A85-A67A-96767C3EDEF8}"/>
          </ac:spMkLst>
        </pc:spChg>
        <pc:spChg chg="add del">
          <ac:chgData name="Richard Samuel J" userId="3687c5fe-d1e5-4c95-9131-70c6b885fae1" providerId="ADAL" clId="{05D67889-9D85-41D0-8F0A-5F04B11BA502}" dt="2021-06-29T14:36:31.683" v="2200" actId="26606"/>
          <ac:spMkLst>
            <pc:docMk/>
            <pc:sldMk cId="0" sldId="259"/>
            <ac:spMk id="148" creationId="{6A0FFA78-985C-4F50-B21A-77045C7DF657}"/>
          </ac:spMkLst>
        </pc:spChg>
        <pc:spChg chg="add del">
          <ac:chgData name="Richard Samuel J" userId="3687c5fe-d1e5-4c95-9131-70c6b885fae1" providerId="ADAL" clId="{05D67889-9D85-41D0-8F0A-5F04B11BA502}" dt="2021-06-29T14:37:03.835" v="2204" actId="26606"/>
          <ac:spMkLst>
            <pc:docMk/>
            <pc:sldMk cId="0" sldId="259"/>
            <ac:spMk id="155" creationId="{23522FE7-5A29-4EF6-B1EF-2CA55748A772}"/>
          </ac:spMkLst>
        </pc:spChg>
        <pc:spChg chg="add del">
          <ac:chgData name="Richard Samuel J" userId="3687c5fe-d1e5-4c95-9131-70c6b885fae1" providerId="ADAL" clId="{05D67889-9D85-41D0-8F0A-5F04B11BA502}" dt="2021-06-29T14:37:03.835" v="2204" actId="26606"/>
          <ac:spMkLst>
            <pc:docMk/>
            <pc:sldMk cId="0" sldId="259"/>
            <ac:spMk id="163" creationId="{30C74CD3-A7BA-4F2E-BC3B-C9E8353C9F83}"/>
          </ac:spMkLst>
        </pc:spChg>
        <pc:spChg chg="add del">
          <ac:chgData name="Richard Samuel J" userId="3687c5fe-d1e5-4c95-9131-70c6b885fae1" providerId="ADAL" clId="{05D67889-9D85-41D0-8F0A-5F04B11BA502}" dt="2021-06-29T14:37:03.835" v="2204" actId="26606"/>
          <ac:spMkLst>
            <pc:docMk/>
            <pc:sldMk cId="0" sldId="259"/>
            <ac:spMk id="165" creationId="{03965C84-D76E-4618-9E0B-CD6F15D103E7}"/>
          </ac:spMkLst>
        </pc:spChg>
        <pc:spChg chg="add del">
          <ac:chgData name="Richard Samuel J" userId="3687c5fe-d1e5-4c95-9131-70c6b885fae1" providerId="ADAL" clId="{05D67889-9D85-41D0-8F0A-5F04B11BA502}" dt="2021-06-29T14:37:03.835" v="2204" actId="26606"/>
          <ac:spMkLst>
            <pc:docMk/>
            <pc:sldMk cId="0" sldId="259"/>
            <ac:spMk id="167" creationId="{52AEC266-7735-48E3-ADBD-EC9024CFD410}"/>
          </ac:spMkLst>
        </pc:spChg>
        <pc:spChg chg="add del">
          <ac:chgData name="Richard Samuel J" userId="3687c5fe-d1e5-4c95-9131-70c6b885fae1" providerId="ADAL" clId="{05D67889-9D85-41D0-8F0A-5F04B11BA502}" dt="2021-06-29T14:37:03.835" v="2204" actId="26606"/>
          <ac:spMkLst>
            <pc:docMk/>
            <pc:sldMk cId="0" sldId="259"/>
            <ac:spMk id="169" creationId="{799190E8-5D18-4262-9BCD-ED6E6DB6EE3A}"/>
          </ac:spMkLst>
        </pc:spChg>
        <pc:spChg chg="add del">
          <ac:chgData name="Richard Samuel J" userId="3687c5fe-d1e5-4c95-9131-70c6b885fae1" providerId="ADAL" clId="{05D67889-9D85-41D0-8F0A-5F04B11BA502}" dt="2021-06-29T14:37:03.835" v="2204" actId="26606"/>
          <ac:spMkLst>
            <pc:docMk/>
            <pc:sldMk cId="0" sldId="259"/>
            <ac:spMk id="171" creationId="{4C8210C6-EC0C-4277-ACE3-B3BFB1E294C8}"/>
          </ac:spMkLst>
        </pc:spChg>
        <pc:spChg chg="add del">
          <ac:chgData name="Richard Samuel J" userId="3687c5fe-d1e5-4c95-9131-70c6b885fae1" providerId="ADAL" clId="{05D67889-9D85-41D0-8F0A-5F04B11BA502}" dt="2021-06-29T14:37:03.780" v="2203" actId="26606"/>
          <ac:spMkLst>
            <pc:docMk/>
            <pc:sldMk cId="0" sldId="259"/>
            <ac:spMk id="182" creationId="{23522FE7-5A29-4EF6-B1EF-2CA55748A772}"/>
          </ac:spMkLst>
        </pc:spChg>
        <pc:spChg chg="add del">
          <ac:chgData name="Richard Samuel J" userId="3687c5fe-d1e5-4c95-9131-70c6b885fae1" providerId="ADAL" clId="{05D67889-9D85-41D0-8F0A-5F04B11BA502}" dt="2021-06-29T14:37:03.780" v="2203" actId="26606"/>
          <ac:spMkLst>
            <pc:docMk/>
            <pc:sldMk cId="0" sldId="259"/>
            <ac:spMk id="190" creationId="{352BB3D1-FC10-43EE-8114-34C0EBA6F825}"/>
          </ac:spMkLst>
        </pc:spChg>
        <pc:spChg chg="add">
          <ac:chgData name="Richard Samuel J" userId="3687c5fe-d1e5-4c95-9131-70c6b885fae1" providerId="ADAL" clId="{05D67889-9D85-41D0-8F0A-5F04B11BA502}" dt="2021-06-29T14:37:03.835" v="2204" actId="26606"/>
          <ac:spMkLst>
            <pc:docMk/>
            <pc:sldMk cId="0" sldId="259"/>
            <ac:spMk id="194" creationId="{52AEC266-7735-48E3-ADBD-EC9024CFD410}"/>
          </ac:spMkLst>
        </pc:spChg>
        <pc:spChg chg="add">
          <ac:chgData name="Richard Samuel J" userId="3687c5fe-d1e5-4c95-9131-70c6b885fae1" providerId="ADAL" clId="{05D67889-9D85-41D0-8F0A-5F04B11BA502}" dt="2021-06-29T14:37:03.835" v="2204" actId="26606"/>
          <ac:spMkLst>
            <pc:docMk/>
            <pc:sldMk cId="0" sldId="259"/>
            <ac:spMk id="195" creationId="{23522FE7-5A29-4EF6-B1EF-2CA55748A772}"/>
          </ac:spMkLst>
        </pc:spChg>
        <pc:spChg chg="add">
          <ac:chgData name="Richard Samuel J" userId="3687c5fe-d1e5-4c95-9131-70c6b885fae1" providerId="ADAL" clId="{05D67889-9D85-41D0-8F0A-5F04B11BA502}" dt="2021-06-29T14:37:03.835" v="2204" actId="26606"/>
          <ac:spMkLst>
            <pc:docMk/>
            <pc:sldMk cId="0" sldId="259"/>
            <ac:spMk id="196" creationId="{799190E8-5D18-4262-9BCD-ED6E6DB6EE3A}"/>
          </ac:spMkLst>
        </pc:spChg>
        <pc:spChg chg="add">
          <ac:chgData name="Richard Samuel J" userId="3687c5fe-d1e5-4c95-9131-70c6b885fae1" providerId="ADAL" clId="{05D67889-9D85-41D0-8F0A-5F04B11BA502}" dt="2021-06-29T14:37:03.835" v="2204" actId="26606"/>
          <ac:spMkLst>
            <pc:docMk/>
            <pc:sldMk cId="0" sldId="259"/>
            <ac:spMk id="198" creationId="{4C8210C6-EC0C-4277-ACE3-B3BFB1E294C8}"/>
          </ac:spMkLst>
        </pc:spChg>
        <pc:spChg chg="add">
          <ac:chgData name="Richard Samuel J" userId="3687c5fe-d1e5-4c95-9131-70c6b885fae1" providerId="ADAL" clId="{05D67889-9D85-41D0-8F0A-5F04B11BA502}" dt="2021-06-29T14:37:03.835" v="2204" actId="26606"/>
          <ac:spMkLst>
            <pc:docMk/>
            <pc:sldMk cId="0" sldId="259"/>
            <ac:spMk id="203" creationId="{30C74CD3-A7BA-4F2E-BC3B-C9E8353C9F83}"/>
          </ac:spMkLst>
        </pc:spChg>
        <pc:spChg chg="add">
          <ac:chgData name="Richard Samuel J" userId="3687c5fe-d1e5-4c95-9131-70c6b885fae1" providerId="ADAL" clId="{05D67889-9D85-41D0-8F0A-5F04B11BA502}" dt="2021-06-29T14:37:03.835" v="2204" actId="26606"/>
          <ac:spMkLst>
            <pc:docMk/>
            <pc:sldMk cId="0" sldId="259"/>
            <ac:spMk id="205" creationId="{03965C84-D76E-4618-9E0B-CD6F15D103E7}"/>
          </ac:spMkLst>
        </pc:spChg>
        <pc:grpChg chg="add del">
          <ac:chgData name="Richard Samuel J" userId="3687c5fe-d1e5-4c95-9131-70c6b885fae1" providerId="ADAL" clId="{05D67889-9D85-41D0-8F0A-5F04B11BA502}" dt="2021-06-29T14:36:11.728" v="2197" actId="26606"/>
          <ac:grpSpMkLst>
            <pc:docMk/>
            <pc:sldMk cId="0" sldId="259"/>
            <ac:grpSpMk id="132" creationId="{E5D935FA-3336-4941-9214-E250A5727F40}"/>
          </ac:grpSpMkLst>
        </pc:grpChg>
        <pc:picChg chg="add del">
          <ac:chgData name="Richard Samuel J" userId="3687c5fe-d1e5-4c95-9131-70c6b885fae1" providerId="ADAL" clId="{05D67889-9D85-41D0-8F0A-5F04B11BA502}" dt="2021-06-29T14:36:11.769" v="2198" actId="26606"/>
          <ac:picMkLst>
            <pc:docMk/>
            <pc:sldMk cId="0" sldId="259"/>
            <ac:picMk id="101" creationId="{C2192E09-EBC7-416C-B887-DFF915D7F43D}"/>
          </ac:picMkLst>
        </pc:picChg>
        <pc:picChg chg="add del">
          <ac:chgData name="Richard Samuel J" userId="3687c5fe-d1e5-4c95-9131-70c6b885fae1" providerId="ADAL" clId="{05D67889-9D85-41D0-8F0A-5F04B11BA502}" dt="2021-06-29T14:36:11.769" v="2198" actId="26606"/>
          <ac:picMkLst>
            <pc:docMk/>
            <pc:sldMk cId="0" sldId="259"/>
            <ac:picMk id="113" creationId="{7021C573-B3FF-44B8-A5DE-AB39E9AA6B96}"/>
          </ac:picMkLst>
        </pc:picChg>
        <pc:picChg chg="add del">
          <ac:chgData name="Richard Samuel J" userId="3687c5fe-d1e5-4c95-9131-70c6b885fae1" providerId="ADAL" clId="{05D67889-9D85-41D0-8F0A-5F04B11BA502}" dt="2021-06-29T14:36:11.728" v="2197" actId="26606"/>
          <ac:picMkLst>
            <pc:docMk/>
            <pc:sldMk cId="0" sldId="259"/>
            <ac:picMk id="122" creationId="{C2192E09-EBC7-416C-B887-DFF915D7F43D}"/>
          </ac:picMkLst>
        </pc:picChg>
        <pc:picChg chg="add del">
          <ac:chgData name="Richard Samuel J" userId="3687c5fe-d1e5-4c95-9131-70c6b885fae1" providerId="ADAL" clId="{05D67889-9D85-41D0-8F0A-5F04B11BA502}" dt="2021-06-29T14:36:11.728" v="2197" actId="26606"/>
          <ac:picMkLst>
            <pc:docMk/>
            <pc:sldMk cId="0" sldId="259"/>
            <ac:picMk id="140" creationId="{75CC23F7-9F20-4C4B-8608-BD4DE9728FA5}"/>
          </ac:picMkLst>
        </pc:picChg>
        <pc:picChg chg="add del">
          <ac:chgData name="Richard Samuel J" userId="3687c5fe-d1e5-4c95-9131-70c6b885fae1" providerId="ADAL" clId="{05D67889-9D85-41D0-8F0A-5F04B11BA502}" dt="2021-06-29T14:36:31.683" v="2200" actId="26606"/>
          <ac:picMkLst>
            <pc:docMk/>
            <pc:sldMk cId="0" sldId="259"/>
            <ac:picMk id="143" creationId="{C2192E09-EBC7-416C-B887-DFF915D7F43D}"/>
          </ac:picMkLst>
        </pc:picChg>
        <pc:picChg chg="add del">
          <ac:chgData name="Richard Samuel J" userId="3687c5fe-d1e5-4c95-9131-70c6b885fae1" providerId="ADAL" clId="{05D67889-9D85-41D0-8F0A-5F04B11BA502}" dt="2021-06-29T14:36:31.683" v="2200" actId="26606"/>
          <ac:picMkLst>
            <pc:docMk/>
            <pc:sldMk cId="0" sldId="259"/>
            <ac:picMk id="150" creationId="{095A6DC3-387B-4D0B-A44D-E83246EFD0A1}"/>
          </ac:picMkLst>
        </pc:picChg>
        <pc:picChg chg="add del">
          <ac:chgData name="Richard Samuel J" userId="3687c5fe-d1e5-4c95-9131-70c6b885fae1" providerId="ADAL" clId="{05D67889-9D85-41D0-8F0A-5F04B11BA502}" dt="2021-06-29T14:37:03.835" v="2204" actId="26606"/>
          <ac:picMkLst>
            <pc:docMk/>
            <pc:sldMk cId="0" sldId="259"/>
            <ac:picMk id="157" creationId="{C2192E09-EBC7-416C-B887-DFF915D7F43D}"/>
          </ac:picMkLst>
        </pc:picChg>
        <pc:picChg chg="add del">
          <ac:chgData name="Richard Samuel J" userId="3687c5fe-d1e5-4c95-9131-70c6b885fae1" providerId="ADAL" clId="{05D67889-9D85-41D0-8F0A-5F04B11BA502}" dt="2021-06-29T14:37:03.835" v="2204" actId="26606"/>
          <ac:picMkLst>
            <pc:docMk/>
            <pc:sldMk cId="0" sldId="259"/>
            <ac:picMk id="177" creationId="{E1F61204-3411-4FA8-A4B1-FC1FBF130574}"/>
          </ac:picMkLst>
        </pc:picChg>
        <pc:picChg chg="add del">
          <ac:chgData name="Richard Samuel J" userId="3687c5fe-d1e5-4c95-9131-70c6b885fae1" providerId="ADAL" clId="{05D67889-9D85-41D0-8F0A-5F04B11BA502}" dt="2021-06-29T14:37:03.780" v="2203" actId="26606"/>
          <ac:picMkLst>
            <pc:docMk/>
            <pc:sldMk cId="0" sldId="259"/>
            <ac:picMk id="184" creationId="{C2192E09-EBC7-416C-B887-DFF915D7F43D}"/>
          </ac:picMkLst>
        </pc:picChg>
        <pc:picChg chg="add">
          <ac:chgData name="Richard Samuel J" userId="3687c5fe-d1e5-4c95-9131-70c6b885fae1" providerId="ADAL" clId="{05D67889-9D85-41D0-8F0A-5F04B11BA502}" dt="2021-06-29T14:37:03.835" v="2204" actId="26606"/>
          <ac:picMkLst>
            <pc:docMk/>
            <pc:sldMk cId="0" sldId="259"/>
            <ac:picMk id="197" creationId="{C2192E09-EBC7-416C-B887-DFF915D7F43D}"/>
          </ac:picMkLst>
        </pc:picChg>
        <pc:picChg chg="add">
          <ac:chgData name="Richard Samuel J" userId="3687c5fe-d1e5-4c95-9131-70c6b885fae1" providerId="ADAL" clId="{05D67889-9D85-41D0-8F0A-5F04B11BA502}" dt="2021-06-29T14:37:03.835" v="2204" actId="26606"/>
          <ac:picMkLst>
            <pc:docMk/>
            <pc:sldMk cId="0" sldId="259"/>
            <ac:picMk id="204" creationId="{E1F61204-3411-4FA8-A4B1-FC1FBF130574}"/>
          </ac:picMkLst>
        </pc:picChg>
        <pc:cxnChg chg="add del">
          <ac:chgData name="Richard Samuel J" userId="3687c5fe-d1e5-4c95-9131-70c6b885fae1" providerId="ADAL" clId="{05D67889-9D85-41D0-8F0A-5F04B11BA502}" dt="2021-06-29T14:36:11.769" v="2198" actId="26606"/>
          <ac:cxnSpMkLst>
            <pc:docMk/>
            <pc:sldMk cId="0" sldId="259"/>
            <ac:cxnSpMk id="103" creationId="{2924498D-E084-44BE-A196-CFCE35564350}"/>
          </ac:cxnSpMkLst>
        </pc:cxnChg>
        <pc:cxnChg chg="add del">
          <ac:chgData name="Richard Samuel J" userId="3687c5fe-d1e5-4c95-9131-70c6b885fae1" providerId="ADAL" clId="{05D67889-9D85-41D0-8F0A-5F04B11BA502}" dt="2021-06-29T14:36:11.769" v="2198" actId="26606"/>
          <ac:cxnSpMkLst>
            <pc:docMk/>
            <pc:sldMk cId="0" sldId="259"/>
            <ac:cxnSpMk id="105" creationId="{3BBC7667-C352-4842-9AFD-E5C16AD002F4}"/>
          </ac:cxnSpMkLst>
        </pc:cxnChg>
        <pc:cxnChg chg="add del">
          <ac:chgData name="Richard Samuel J" userId="3687c5fe-d1e5-4c95-9131-70c6b885fae1" providerId="ADAL" clId="{05D67889-9D85-41D0-8F0A-5F04B11BA502}" dt="2021-06-29T14:36:11.769" v="2198" actId="26606"/>
          <ac:cxnSpMkLst>
            <pc:docMk/>
            <pc:sldMk cId="0" sldId="259"/>
            <ac:cxnSpMk id="111" creationId="{4FAE17D3-C2DC-4665-AF20-33C5BACD5E01}"/>
          </ac:cxnSpMkLst>
        </pc:cxnChg>
        <pc:cxnChg chg="add del">
          <ac:chgData name="Richard Samuel J" userId="3687c5fe-d1e5-4c95-9131-70c6b885fae1" providerId="ADAL" clId="{05D67889-9D85-41D0-8F0A-5F04B11BA502}" dt="2021-06-29T14:36:11.769" v="2198" actId="26606"/>
          <ac:cxnSpMkLst>
            <pc:docMk/>
            <pc:sldMk cId="0" sldId="259"/>
            <ac:cxnSpMk id="115" creationId="{50B0CCD4-E9B0-43B2-806F-05EDF57A7628}"/>
          </ac:cxnSpMkLst>
        </pc:cxnChg>
        <pc:cxnChg chg="add del">
          <ac:chgData name="Richard Samuel J" userId="3687c5fe-d1e5-4c95-9131-70c6b885fae1" providerId="ADAL" clId="{05D67889-9D85-41D0-8F0A-5F04B11BA502}" dt="2021-06-29T14:36:11.728" v="2197" actId="26606"/>
          <ac:cxnSpMkLst>
            <pc:docMk/>
            <pc:sldMk cId="0" sldId="259"/>
            <ac:cxnSpMk id="124" creationId="{2924498D-E084-44BE-A196-CFCE35564350}"/>
          </ac:cxnSpMkLst>
        </pc:cxnChg>
        <pc:cxnChg chg="add del">
          <ac:chgData name="Richard Samuel J" userId="3687c5fe-d1e5-4c95-9131-70c6b885fae1" providerId="ADAL" clId="{05D67889-9D85-41D0-8F0A-5F04B11BA502}" dt="2021-06-29T14:36:11.728" v="2197" actId="26606"/>
          <ac:cxnSpMkLst>
            <pc:docMk/>
            <pc:sldMk cId="0" sldId="259"/>
            <ac:cxnSpMk id="126" creationId="{3BBC7667-C352-4842-9AFD-E5C16AD002F4}"/>
          </ac:cxnSpMkLst>
        </pc:cxnChg>
        <pc:cxnChg chg="add del">
          <ac:chgData name="Richard Samuel J" userId="3687c5fe-d1e5-4c95-9131-70c6b885fae1" providerId="ADAL" clId="{05D67889-9D85-41D0-8F0A-5F04B11BA502}" dt="2021-06-29T14:36:11.728" v="2197" actId="26606"/>
          <ac:cxnSpMkLst>
            <pc:docMk/>
            <pc:sldMk cId="0" sldId="259"/>
            <ac:cxnSpMk id="136" creationId="{87F797D1-251E-41FE-9FF8-AD487DEF28AC}"/>
          </ac:cxnSpMkLst>
        </pc:cxnChg>
        <pc:cxnChg chg="add del">
          <ac:chgData name="Richard Samuel J" userId="3687c5fe-d1e5-4c95-9131-70c6b885fae1" providerId="ADAL" clId="{05D67889-9D85-41D0-8F0A-5F04B11BA502}" dt="2021-06-29T14:36:11.728" v="2197" actId="26606"/>
          <ac:cxnSpMkLst>
            <pc:docMk/>
            <pc:sldMk cId="0" sldId="259"/>
            <ac:cxnSpMk id="138" creationId="{09A0CE28-0E59-4F4D-9855-8A8DCE9A8EFE}"/>
          </ac:cxnSpMkLst>
        </pc:cxnChg>
        <pc:cxnChg chg="add del">
          <ac:chgData name="Richard Samuel J" userId="3687c5fe-d1e5-4c95-9131-70c6b885fae1" providerId="ADAL" clId="{05D67889-9D85-41D0-8F0A-5F04B11BA502}" dt="2021-06-29T14:36:31.683" v="2200" actId="26606"/>
          <ac:cxnSpMkLst>
            <pc:docMk/>
            <pc:sldMk cId="0" sldId="259"/>
            <ac:cxnSpMk id="144" creationId="{2924498D-E084-44BE-A196-CFCE35564350}"/>
          </ac:cxnSpMkLst>
        </pc:cxnChg>
        <pc:cxnChg chg="add del">
          <ac:chgData name="Richard Samuel J" userId="3687c5fe-d1e5-4c95-9131-70c6b885fae1" providerId="ADAL" clId="{05D67889-9D85-41D0-8F0A-5F04B11BA502}" dt="2021-06-29T14:36:31.683" v="2200" actId="26606"/>
          <ac:cxnSpMkLst>
            <pc:docMk/>
            <pc:sldMk cId="0" sldId="259"/>
            <ac:cxnSpMk id="145" creationId="{3BBC7667-C352-4842-9AFD-E5C16AD002F4}"/>
          </ac:cxnSpMkLst>
        </pc:cxnChg>
        <pc:cxnChg chg="add del">
          <ac:chgData name="Richard Samuel J" userId="3687c5fe-d1e5-4c95-9131-70c6b885fae1" providerId="ADAL" clId="{05D67889-9D85-41D0-8F0A-5F04B11BA502}" dt="2021-06-29T14:36:31.683" v="2200" actId="26606"/>
          <ac:cxnSpMkLst>
            <pc:docMk/>
            <pc:sldMk cId="0" sldId="259"/>
            <ac:cxnSpMk id="149" creationId="{65409EC7-69B1-45CC-8FB7-1964C1AB6720}"/>
          </ac:cxnSpMkLst>
        </pc:cxnChg>
        <pc:cxnChg chg="add del">
          <ac:chgData name="Richard Samuel J" userId="3687c5fe-d1e5-4c95-9131-70c6b885fae1" providerId="ADAL" clId="{05D67889-9D85-41D0-8F0A-5F04B11BA502}" dt="2021-06-29T14:37:03.835" v="2204" actId="26606"/>
          <ac:cxnSpMkLst>
            <pc:docMk/>
            <pc:sldMk cId="0" sldId="259"/>
            <ac:cxnSpMk id="159" creationId="{2924498D-E084-44BE-A196-CFCE35564350}"/>
          </ac:cxnSpMkLst>
        </pc:cxnChg>
        <pc:cxnChg chg="add del">
          <ac:chgData name="Richard Samuel J" userId="3687c5fe-d1e5-4c95-9131-70c6b885fae1" providerId="ADAL" clId="{05D67889-9D85-41D0-8F0A-5F04B11BA502}" dt="2021-06-29T14:37:03.835" v="2204" actId="26606"/>
          <ac:cxnSpMkLst>
            <pc:docMk/>
            <pc:sldMk cId="0" sldId="259"/>
            <ac:cxnSpMk id="161" creationId="{3BBC7667-C352-4842-9AFD-E5C16AD002F4}"/>
          </ac:cxnSpMkLst>
        </pc:cxnChg>
        <pc:cxnChg chg="add del">
          <ac:chgData name="Richard Samuel J" userId="3687c5fe-d1e5-4c95-9131-70c6b885fae1" providerId="ADAL" clId="{05D67889-9D85-41D0-8F0A-5F04B11BA502}" dt="2021-06-29T14:37:03.835" v="2204" actId="26606"/>
          <ac:cxnSpMkLst>
            <pc:docMk/>
            <pc:sldMk cId="0" sldId="259"/>
            <ac:cxnSpMk id="173" creationId="{07705AC7-A0E4-4672-9669-A00D64BC8554}"/>
          </ac:cxnSpMkLst>
        </pc:cxnChg>
        <pc:cxnChg chg="add del">
          <ac:chgData name="Richard Samuel J" userId="3687c5fe-d1e5-4c95-9131-70c6b885fae1" providerId="ADAL" clId="{05D67889-9D85-41D0-8F0A-5F04B11BA502}" dt="2021-06-29T14:37:03.835" v="2204" actId="26606"/>
          <ac:cxnSpMkLst>
            <pc:docMk/>
            <pc:sldMk cId="0" sldId="259"/>
            <ac:cxnSpMk id="175" creationId="{B18CD888-FFE1-4CD1-A6BF-44D1EFEA4969}"/>
          </ac:cxnSpMkLst>
        </pc:cxnChg>
        <pc:cxnChg chg="add del">
          <ac:chgData name="Richard Samuel J" userId="3687c5fe-d1e5-4c95-9131-70c6b885fae1" providerId="ADAL" clId="{05D67889-9D85-41D0-8F0A-5F04B11BA502}" dt="2021-06-29T14:37:03.780" v="2203" actId="26606"/>
          <ac:cxnSpMkLst>
            <pc:docMk/>
            <pc:sldMk cId="0" sldId="259"/>
            <ac:cxnSpMk id="186" creationId="{2924498D-E084-44BE-A196-CFCE35564350}"/>
          </ac:cxnSpMkLst>
        </pc:cxnChg>
        <pc:cxnChg chg="add del">
          <ac:chgData name="Richard Samuel J" userId="3687c5fe-d1e5-4c95-9131-70c6b885fae1" providerId="ADAL" clId="{05D67889-9D85-41D0-8F0A-5F04B11BA502}" dt="2021-06-29T14:37:03.780" v="2203" actId="26606"/>
          <ac:cxnSpMkLst>
            <pc:docMk/>
            <pc:sldMk cId="0" sldId="259"/>
            <ac:cxnSpMk id="188" creationId="{3BBC7667-C352-4842-9AFD-E5C16AD002F4}"/>
          </ac:cxnSpMkLst>
        </pc:cxnChg>
        <pc:cxnChg chg="add del">
          <ac:chgData name="Richard Samuel J" userId="3687c5fe-d1e5-4c95-9131-70c6b885fae1" providerId="ADAL" clId="{05D67889-9D85-41D0-8F0A-5F04B11BA502}" dt="2021-06-29T14:37:03.780" v="2203" actId="26606"/>
          <ac:cxnSpMkLst>
            <pc:docMk/>
            <pc:sldMk cId="0" sldId="259"/>
            <ac:cxnSpMk id="192" creationId="{7766695C-9F91-4225-8954-E3288BC513F1}"/>
          </ac:cxnSpMkLst>
        </pc:cxnChg>
        <pc:cxnChg chg="add">
          <ac:chgData name="Richard Samuel J" userId="3687c5fe-d1e5-4c95-9131-70c6b885fae1" providerId="ADAL" clId="{05D67889-9D85-41D0-8F0A-5F04B11BA502}" dt="2021-06-29T14:37:03.835" v="2204" actId="26606"/>
          <ac:cxnSpMkLst>
            <pc:docMk/>
            <pc:sldMk cId="0" sldId="259"/>
            <ac:cxnSpMk id="199" creationId="{2924498D-E084-44BE-A196-CFCE35564350}"/>
          </ac:cxnSpMkLst>
        </pc:cxnChg>
        <pc:cxnChg chg="add">
          <ac:chgData name="Richard Samuel J" userId="3687c5fe-d1e5-4c95-9131-70c6b885fae1" providerId="ADAL" clId="{05D67889-9D85-41D0-8F0A-5F04B11BA502}" dt="2021-06-29T14:37:03.835" v="2204" actId="26606"/>
          <ac:cxnSpMkLst>
            <pc:docMk/>
            <pc:sldMk cId="0" sldId="259"/>
            <ac:cxnSpMk id="200" creationId="{07705AC7-A0E4-4672-9669-A00D64BC8554}"/>
          </ac:cxnSpMkLst>
        </pc:cxnChg>
        <pc:cxnChg chg="add">
          <ac:chgData name="Richard Samuel J" userId="3687c5fe-d1e5-4c95-9131-70c6b885fae1" providerId="ADAL" clId="{05D67889-9D85-41D0-8F0A-5F04B11BA502}" dt="2021-06-29T14:37:03.835" v="2204" actId="26606"/>
          <ac:cxnSpMkLst>
            <pc:docMk/>
            <pc:sldMk cId="0" sldId="259"/>
            <ac:cxnSpMk id="201" creationId="{3BBC7667-C352-4842-9AFD-E5C16AD002F4}"/>
          </ac:cxnSpMkLst>
        </pc:cxnChg>
        <pc:cxnChg chg="add">
          <ac:chgData name="Richard Samuel J" userId="3687c5fe-d1e5-4c95-9131-70c6b885fae1" providerId="ADAL" clId="{05D67889-9D85-41D0-8F0A-5F04B11BA502}" dt="2021-06-29T14:37:03.835" v="2204" actId="26606"/>
          <ac:cxnSpMkLst>
            <pc:docMk/>
            <pc:sldMk cId="0" sldId="259"/>
            <ac:cxnSpMk id="202" creationId="{B18CD888-FFE1-4CD1-A6BF-44D1EFEA4969}"/>
          </ac:cxnSpMkLst>
        </pc:cxnChg>
      </pc:sldChg>
      <pc:sldChg chg="addSp delSp modSp mod ord setBg modNotes">
        <pc:chgData name="Richard Samuel J" userId="3687c5fe-d1e5-4c95-9131-70c6b885fae1" providerId="ADAL" clId="{05D67889-9D85-41D0-8F0A-5F04B11BA502}" dt="2021-06-30T02:38:45.118" v="2865" actId="20577"/>
        <pc:sldMkLst>
          <pc:docMk/>
          <pc:sldMk cId="0" sldId="260"/>
        </pc:sldMkLst>
        <pc:spChg chg="mod">
          <ac:chgData name="Richard Samuel J" userId="3687c5fe-d1e5-4c95-9131-70c6b885fae1" providerId="ADAL" clId="{05D67889-9D85-41D0-8F0A-5F04B11BA502}" dt="2021-06-30T02:38:45.118" v="2865" actId="20577"/>
          <ac:spMkLst>
            <pc:docMk/>
            <pc:sldMk cId="0" sldId="260"/>
            <ac:spMk id="99" creationId="{00000000-0000-0000-0000-000000000000}"/>
          </ac:spMkLst>
        </pc:spChg>
        <pc:spChg chg="add del">
          <ac:chgData name="Richard Samuel J" userId="3687c5fe-d1e5-4c95-9131-70c6b885fae1" providerId="ADAL" clId="{05D67889-9D85-41D0-8F0A-5F04B11BA502}" dt="2021-06-30T02:37:20.200" v="2792" actId="26606"/>
          <ac:spMkLst>
            <pc:docMk/>
            <pc:sldMk cId="0" sldId="260"/>
            <ac:spMk id="106" creationId="{0CABCAE3-64FC-4149-819F-2C1812824154}"/>
          </ac:spMkLst>
        </pc:spChg>
        <pc:spChg chg="add del">
          <ac:chgData name="Richard Samuel J" userId="3687c5fe-d1e5-4c95-9131-70c6b885fae1" providerId="ADAL" clId="{05D67889-9D85-41D0-8F0A-5F04B11BA502}" dt="2021-06-30T02:37:20.200" v="2792" actId="26606"/>
          <ac:spMkLst>
            <pc:docMk/>
            <pc:sldMk cId="0" sldId="260"/>
            <ac:spMk id="114" creationId="{D0712110-0BC1-4B31-B3BB-63B44222E87F}"/>
          </ac:spMkLst>
        </pc:spChg>
        <pc:spChg chg="add del">
          <ac:chgData name="Richard Samuel J" userId="3687c5fe-d1e5-4c95-9131-70c6b885fae1" providerId="ADAL" clId="{05D67889-9D85-41D0-8F0A-5F04B11BA502}" dt="2021-06-30T02:37:20.200" v="2792" actId="26606"/>
          <ac:spMkLst>
            <pc:docMk/>
            <pc:sldMk cId="0" sldId="260"/>
            <ac:spMk id="116" creationId="{4466B5F3-C053-4580-B04A-1EF949888280}"/>
          </ac:spMkLst>
        </pc:spChg>
        <pc:spChg chg="add">
          <ac:chgData name="Richard Samuel J" userId="3687c5fe-d1e5-4c95-9131-70c6b885fae1" providerId="ADAL" clId="{05D67889-9D85-41D0-8F0A-5F04B11BA502}" dt="2021-06-30T02:37:20.200" v="2792" actId="26606"/>
          <ac:spMkLst>
            <pc:docMk/>
            <pc:sldMk cId="0" sldId="260"/>
            <ac:spMk id="127" creationId="{0CABCAE3-64FC-4149-819F-2C1812824154}"/>
          </ac:spMkLst>
        </pc:spChg>
        <pc:spChg chg="add">
          <ac:chgData name="Richard Samuel J" userId="3687c5fe-d1e5-4c95-9131-70c6b885fae1" providerId="ADAL" clId="{05D67889-9D85-41D0-8F0A-5F04B11BA502}" dt="2021-06-30T02:37:20.200" v="2792" actId="26606"/>
          <ac:spMkLst>
            <pc:docMk/>
            <pc:sldMk cId="0" sldId="260"/>
            <ac:spMk id="135" creationId="{9B09DD69-E2AC-47D5-B3B5-80B971B9E89A}"/>
          </ac:spMkLst>
        </pc:spChg>
        <pc:spChg chg="add">
          <ac:chgData name="Richard Samuel J" userId="3687c5fe-d1e5-4c95-9131-70c6b885fae1" providerId="ADAL" clId="{05D67889-9D85-41D0-8F0A-5F04B11BA502}" dt="2021-06-30T02:37:20.200" v="2792" actId="26606"/>
          <ac:spMkLst>
            <pc:docMk/>
            <pc:sldMk cId="0" sldId="260"/>
            <ac:spMk id="137" creationId="{24C39113-0D11-44C0-ABE5-101E972E106E}"/>
          </ac:spMkLst>
        </pc:spChg>
        <pc:spChg chg="add">
          <ac:chgData name="Richard Samuel J" userId="3687c5fe-d1e5-4c95-9131-70c6b885fae1" providerId="ADAL" clId="{05D67889-9D85-41D0-8F0A-5F04B11BA502}" dt="2021-06-30T02:37:20.200" v="2792" actId="26606"/>
          <ac:spMkLst>
            <pc:docMk/>
            <pc:sldMk cId="0" sldId="260"/>
            <ac:spMk id="145" creationId="{4EAA3CF1-AFD3-42F1-885B-0D04A9E01CE9}"/>
          </ac:spMkLst>
        </pc:spChg>
        <pc:grpChg chg="add">
          <ac:chgData name="Richard Samuel J" userId="3687c5fe-d1e5-4c95-9131-70c6b885fae1" providerId="ADAL" clId="{05D67889-9D85-41D0-8F0A-5F04B11BA502}" dt="2021-06-30T02:37:20.200" v="2792" actId="26606"/>
          <ac:grpSpMkLst>
            <pc:docMk/>
            <pc:sldMk cId="0" sldId="260"/>
            <ac:grpSpMk id="141" creationId="{06ADD6B1-009A-456B-8A78-75EA83876FAE}"/>
          </ac:grpSpMkLst>
        </pc:grpChg>
        <pc:picChg chg="add mod">
          <ac:chgData name="Richard Samuel J" userId="3687c5fe-d1e5-4c95-9131-70c6b885fae1" providerId="ADAL" clId="{05D67889-9D85-41D0-8F0A-5F04B11BA502}" dt="2021-06-30T02:37:20.200" v="2792" actId="26606"/>
          <ac:picMkLst>
            <pc:docMk/>
            <pc:sldMk cId="0" sldId="260"/>
            <ac:picMk id="103" creationId="{5DBA09AC-FC30-4018-8C63-69FBCCAE9C41}"/>
          </ac:picMkLst>
        </pc:picChg>
        <pc:picChg chg="add del">
          <ac:chgData name="Richard Samuel J" userId="3687c5fe-d1e5-4c95-9131-70c6b885fae1" providerId="ADAL" clId="{05D67889-9D85-41D0-8F0A-5F04B11BA502}" dt="2021-06-30T02:37:20.200" v="2792" actId="26606"/>
          <ac:picMkLst>
            <pc:docMk/>
            <pc:sldMk cId="0" sldId="260"/>
            <ac:picMk id="108" creationId="{012FDCFE-9AD2-4D8A-8CBF-B3AA37EBF6DD}"/>
          </ac:picMkLst>
        </pc:picChg>
        <pc:picChg chg="add del">
          <ac:chgData name="Richard Samuel J" userId="3687c5fe-d1e5-4c95-9131-70c6b885fae1" providerId="ADAL" clId="{05D67889-9D85-41D0-8F0A-5F04B11BA502}" dt="2021-06-30T02:37:20.200" v="2792" actId="26606"/>
          <ac:picMkLst>
            <pc:docMk/>
            <pc:sldMk cId="0" sldId="260"/>
            <ac:picMk id="120" creationId="{25CED634-E2D0-4AB7-96DD-816C9B52C5CF}"/>
          </ac:picMkLst>
        </pc:picChg>
        <pc:picChg chg="add">
          <ac:chgData name="Richard Samuel J" userId="3687c5fe-d1e5-4c95-9131-70c6b885fae1" providerId="ADAL" clId="{05D67889-9D85-41D0-8F0A-5F04B11BA502}" dt="2021-06-30T02:37:20.200" v="2792" actId="26606"/>
          <ac:picMkLst>
            <pc:docMk/>
            <pc:sldMk cId="0" sldId="260"/>
            <ac:picMk id="129" creationId="{012FDCFE-9AD2-4D8A-8CBF-B3AA37EBF6DD}"/>
          </ac:picMkLst>
        </pc:picChg>
        <pc:picChg chg="add">
          <ac:chgData name="Richard Samuel J" userId="3687c5fe-d1e5-4c95-9131-70c6b885fae1" providerId="ADAL" clId="{05D67889-9D85-41D0-8F0A-5F04B11BA502}" dt="2021-06-30T02:37:20.200" v="2792" actId="26606"/>
          <ac:picMkLst>
            <pc:docMk/>
            <pc:sldMk cId="0" sldId="260"/>
            <ac:picMk id="147" creationId="{CA9C5271-6015-44A6-B7AD-CFDA24379BCA}"/>
          </ac:picMkLst>
        </pc:picChg>
        <pc:cxnChg chg="add del">
          <ac:chgData name="Richard Samuel J" userId="3687c5fe-d1e5-4c95-9131-70c6b885fae1" providerId="ADAL" clId="{05D67889-9D85-41D0-8F0A-5F04B11BA502}" dt="2021-06-30T02:37:20.200" v="2792" actId="26606"/>
          <ac:cxnSpMkLst>
            <pc:docMk/>
            <pc:sldMk cId="0" sldId="260"/>
            <ac:cxnSpMk id="110" creationId="{FBD463FC-4CA8-4FF4-85A3-AF9F4B98D210}"/>
          </ac:cxnSpMkLst>
        </pc:cxnChg>
        <pc:cxnChg chg="add del">
          <ac:chgData name="Richard Samuel J" userId="3687c5fe-d1e5-4c95-9131-70c6b885fae1" providerId="ADAL" clId="{05D67889-9D85-41D0-8F0A-5F04B11BA502}" dt="2021-06-30T02:37:20.200" v="2792" actId="26606"/>
          <ac:cxnSpMkLst>
            <pc:docMk/>
            <pc:sldMk cId="0" sldId="260"/>
            <ac:cxnSpMk id="112" creationId="{BECF35C3-8B44-4F4B-BD25-4C01823DB22A}"/>
          </ac:cxnSpMkLst>
        </pc:cxnChg>
        <pc:cxnChg chg="add del">
          <ac:chgData name="Richard Samuel J" userId="3687c5fe-d1e5-4c95-9131-70c6b885fae1" providerId="ADAL" clId="{05D67889-9D85-41D0-8F0A-5F04B11BA502}" dt="2021-06-30T02:37:20.200" v="2792" actId="26606"/>
          <ac:cxnSpMkLst>
            <pc:docMk/>
            <pc:sldMk cId="0" sldId="260"/>
            <ac:cxnSpMk id="118" creationId="{FA6123F2-4B61-414F-A7E5-5B7828EACAE2}"/>
          </ac:cxnSpMkLst>
        </pc:cxnChg>
        <pc:cxnChg chg="add del">
          <ac:chgData name="Richard Samuel J" userId="3687c5fe-d1e5-4c95-9131-70c6b885fae1" providerId="ADAL" clId="{05D67889-9D85-41D0-8F0A-5F04B11BA502}" dt="2021-06-30T02:37:20.200" v="2792" actId="26606"/>
          <ac:cxnSpMkLst>
            <pc:docMk/>
            <pc:sldMk cId="0" sldId="260"/>
            <ac:cxnSpMk id="122" creationId="{FCDDCDFB-696D-4FDF-9B58-24F71B7C37BC}"/>
          </ac:cxnSpMkLst>
        </pc:cxnChg>
        <pc:cxnChg chg="add">
          <ac:chgData name="Richard Samuel J" userId="3687c5fe-d1e5-4c95-9131-70c6b885fae1" providerId="ADAL" clId="{05D67889-9D85-41D0-8F0A-5F04B11BA502}" dt="2021-06-30T02:37:20.200" v="2792" actId="26606"/>
          <ac:cxnSpMkLst>
            <pc:docMk/>
            <pc:sldMk cId="0" sldId="260"/>
            <ac:cxnSpMk id="131" creationId="{FBD463FC-4CA8-4FF4-85A3-AF9F4B98D210}"/>
          </ac:cxnSpMkLst>
        </pc:cxnChg>
        <pc:cxnChg chg="add">
          <ac:chgData name="Richard Samuel J" userId="3687c5fe-d1e5-4c95-9131-70c6b885fae1" providerId="ADAL" clId="{05D67889-9D85-41D0-8F0A-5F04B11BA502}" dt="2021-06-30T02:37:20.200" v="2792" actId="26606"/>
          <ac:cxnSpMkLst>
            <pc:docMk/>
            <pc:sldMk cId="0" sldId="260"/>
            <ac:cxnSpMk id="133" creationId="{BECF35C3-8B44-4F4B-BD25-4C01823DB22A}"/>
          </ac:cxnSpMkLst>
        </pc:cxnChg>
        <pc:cxnChg chg="add">
          <ac:chgData name="Richard Samuel J" userId="3687c5fe-d1e5-4c95-9131-70c6b885fae1" providerId="ADAL" clId="{05D67889-9D85-41D0-8F0A-5F04B11BA502}" dt="2021-06-30T02:37:20.200" v="2792" actId="26606"/>
          <ac:cxnSpMkLst>
            <pc:docMk/>
            <pc:sldMk cId="0" sldId="260"/>
            <ac:cxnSpMk id="139" creationId="{1A5BCC0E-6850-40CA-929A-62CF5720FDB0}"/>
          </ac:cxnSpMkLst>
        </pc:cxnChg>
        <pc:cxnChg chg="add">
          <ac:chgData name="Richard Samuel J" userId="3687c5fe-d1e5-4c95-9131-70c6b885fae1" providerId="ADAL" clId="{05D67889-9D85-41D0-8F0A-5F04B11BA502}" dt="2021-06-30T02:37:20.200" v="2792" actId="26606"/>
          <ac:cxnSpMkLst>
            <pc:docMk/>
            <pc:sldMk cId="0" sldId="260"/>
            <ac:cxnSpMk id="149" creationId="{E8FA8677-6FC4-4B57-9473-EE811D27495D}"/>
          </ac:cxnSpMkLst>
        </pc:cxnChg>
      </pc:sldChg>
      <pc:sldChg chg="modSp mod ord modNotes">
        <pc:chgData name="Richard Samuel J" userId="3687c5fe-d1e5-4c95-9131-70c6b885fae1" providerId="ADAL" clId="{05D67889-9D85-41D0-8F0A-5F04B11BA502}" dt="2021-06-29T11:46:55.618" v="326"/>
        <pc:sldMkLst>
          <pc:docMk/>
          <pc:sldMk cId="0" sldId="261"/>
        </pc:sldMkLst>
        <pc:spChg chg="mod">
          <ac:chgData name="Richard Samuel J" userId="3687c5fe-d1e5-4c95-9131-70c6b885fae1" providerId="ADAL" clId="{05D67889-9D85-41D0-8F0A-5F04B11BA502}" dt="2021-06-29T11:44:28.550" v="318" actId="20577"/>
          <ac:spMkLst>
            <pc:docMk/>
            <pc:sldMk cId="0" sldId="261"/>
            <ac:spMk id="104" creationId="{00000000-0000-0000-0000-000000000000}"/>
          </ac:spMkLst>
        </pc:spChg>
        <pc:spChg chg="mod">
          <ac:chgData name="Richard Samuel J" userId="3687c5fe-d1e5-4c95-9131-70c6b885fae1" providerId="ADAL" clId="{05D67889-9D85-41D0-8F0A-5F04B11BA502}" dt="2021-06-29T11:46:46.408" v="324" actId="2710"/>
          <ac:spMkLst>
            <pc:docMk/>
            <pc:sldMk cId="0" sldId="261"/>
            <ac:spMk id="105" creationId="{00000000-0000-0000-0000-000000000000}"/>
          </ac:spMkLst>
        </pc:spChg>
      </pc:sldChg>
      <pc:sldChg chg="modSp mod ord modNotes">
        <pc:chgData name="Richard Samuel J" userId="3687c5fe-d1e5-4c95-9131-70c6b885fae1" providerId="ADAL" clId="{05D67889-9D85-41D0-8F0A-5F04B11BA502}" dt="2021-06-29T12:47:11.714" v="1010"/>
        <pc:sldMkLst>
          <pc:docMk/>
          <pc:sldMk cId="0" sldId="262"/>
        </pc:sldMkLst>
        <pc:spChg chg="mod">
          <ac:chgData name="Richard Samuel J" userId="3687c5fe-d1e5-4c95-9131-70c6b885fae1" providerId="ADAL" clId="{05D67889-9D85-41D0-8F0A-5F04B11BA502}" dt="2021-06-29T10:53:34.229" v="106"/>
          <ac:spMkLst>
            <pc:docMk/>
            <pc:sldMk cId="0" sldId="262"/>
            <ac:spMk id="110" creationId="{00000000-0000-0000-0000-000000000000}"/>
          </ac:spMkLst>
        </pc:spChg>
        <pc:spChg chg="mod">
          <ac:chgData name="Richard Samuel J" userId="3687c5fe-d1e5-4c95-9131-70c6b885fae1" providerId="ADAL" clId="{05D67889-9D85-41D0-8F0A-5F04B11BA502}" dt="2021-06-29T10:53:34.229" v="106"/>
          <ac:spMkLst>
            <pc:docMk/>
            <pc:sldMk cId="0" sldId="262"/>
            <ac:spMk id="111" creationId="{00000000-0000-0000-0000-000000000000}"/>
          </ac:spMkLst>
        </pc:spChg>
        <pc:spChg chg="mod">
          <ac:chgData name="Richard Samuel J" userId="3687c5fe-d1e5-4c95-9131-70c6b885fae1" providerId="ADAL" clId="{05D67889-9D85-41D0-8F0A-5F04B11BA502}" dt="2021-06-29T10:53:34.229" v="106"/>
          <ac:spMkLst>
            <pc:docMk/>
            <pc:sldMk cId="0" sldId="262"/>
            <ac:spMk id="112" creationId="{00000000-0000-0000-0000-000000000000}"/>
          </ac:spMkLst>
        </pc:spChg>
      </pc:sldChg>
      <pc:sldChg chg="addSp delSp modSp del mod modNotes">
        <pc:chgData name="Richard Samuel J" userId="3687c5fe-d1e5-4c95-9131-70c6b885fae1" providerId="ADAL" clId="{05D67889-9D85-41D0-8F0A-5F04B11BA502}" dt="2021-06-29T12:33:37.442" v="479" actId="47"/>
        <pc:sldMkLst>
          <pc:docMk/>
          <pc:sldMk cId="0" sldId="263"/>
        </pc:sldMkLst>
        <pc:spChg chg="add del mod">
          <ac:chgData name="Richard Samuel J" userId="3687c5fe-d1e5-4c95-9131-70c6b885fae1" providerId="ADAL" clId="{05D67889-9D85-41D0-8F0A-5F04B11BA502}" dt="2021-06-29T12:04:17.538" v="328"/>
          <ac:spMkLst>
            <pc:docMk/>
            <pc:sldMk cId="0" sldId="263"/>
            <ac:spMk id="2" creationId="{43EC7454-F684-46DE-AA83-D54D4EAF489F}"/>
          </ac:spMkLst>
        </pc:spChg>
        <pc:spChg chg="mod">
          <ac:chgData name="Richard Samuel J" userId="3687c5fe-d1e5-4c95-9131-70c6b885fae1" providerId="ADAL" clId="{05D67889-9D85-41D0-8F0A-5F04B11BA502}" dt="2021-06-29T12:06:14.035" v="342" actId="1076"/>
          <ac:spMkLst>
            <pc:docMk/>
            <pc:sldMk cId="0" sldId="263"/>
            <ac:spMk id="117" creationId="{00000000-0000-0000-0000-000000000000}"/>
          </ac:spMkLst>
        </pc:spChg>
        <pc:spChg chg="mod">
          <ac:chgData name="Richard Samuel J" userId="3687c5fe-d1e5-4c95-9131-70c6b885fae1" providerId="ADAL" clId="{05D67889-9D85-41D0-8F0A-5F04B11BA502}" dt="2021-06-29T10:48:53.550" v="0"/>
          <ac:spMkLst>
            <pc:docMk/>
            <pc:sldMk cId="0" sldId="263"/>
            <ac:spMk id="118" creationId="{00000000-0000-0000-0000-000000000000}"/>
          </ac:spMkLst>
        </pc:spChg>
        <pc:spChg chg="mod">
          <ac:chgData name="Richard Samuel J" userId="3687c5fe-d1e5-4c95-9131-70c6b885fae1" providerId="ADAL" clId="{05D67889-9D85-41D0-8F0A-5F04B11BA502}" dt="2021-06-29T10:48:53.550" v="0"/>
          <ac:spMkLst>
            <pc:docMk/>
            <pc:sldMk cId="0" sldId="263"/>
            <ac:spMk id="119" creationId="{00000000-0000-0000-0000-000000000000}"/>
          </ac:spMkLst>
        </pc:spChg>
        <pc:spChg chg="del">
          <ac:chgData name="Richard Samuel J" userId="3687c5fe-d1e5-4c95-9131-70c6b885fae1" providerId="ADAL" clId="{05D67889-9D85-41D0-8F0A-5F04B11BA502}" dt="2021-06-29T12:06:07.850" v="341" actId="478"/>
          <ac:spMkLst>
            <pc:docMk/>
            <pc:sldMk cId="0" sldId="263"/>
            <ac:spMk id="120" creationId="{00000000-0000-0000-0000-000000000000}"/>
          </ac:spMkLst>
        </pc:spChg>
        <pc:spChg chg="mod">
          <ac:chgData name="Richard Samuel J" userId="3687c5fe-d1e5-4c95-9131-70c6b885fae1" providerId="ADAL" clId="{05D67889-9D85-41D0-8F0A-5F04B11BA502}" dt="2021-06-29T10:48:53.550" v="0"/>
          <ac:spMkLst>
            <pc:docMk/>
            <pc:sldMk cId="0" sldId="263"/>
            <ac:spMk id="121" creationId="{00000000-0000-0000-0000-000000000000}"/>
          </ac:spMkLst>
        </pc:spChg>
        <pc:spChg chg="del">
          <ac:chgData name="Richard Samuel J" userId="3687c5fe-d1e5-4c95-9131-70c6b885fae1" providerId="ADAL" clId="{05D67889-9D85-41D0-8F0A-5F04B11BA502}" dt="2021-06-29T12:06:07.850" v="341" actId="478"/>
          <ac:spMkLst>
            <pc:docMk/>
            <pc:sldMk cId="0" sldId="263"/>
            <ac:spMk id="122" creationId="{00000000-0000-0000-0000-000000000000}"/>
          </ac:spMkLst>
        </pc:spChg>
        <pc:spChg chg="mod">
          <ac:chgData name="Richard Samuel J" userId="3687c5fe-d1e5-4c95-9131-70c6b885fae1" providerId="ADAL" clId="{05D67889-9D85-41D0-8F0A-5F04B11BA502}" dt="2021-06-29T10:48:53.550" v="0"/>
          <ac:spMkLst>
            <pc:docMk/>
            <pc:sldMk cId="0" sldId="263"/>
            <ac:spMk id="123" creationId="{00000000-0000-0000-0000-000000000000}"/>
          </ac:spMkLst>
        </pc:spChg>
        <pc:spChg chg="del mod">
          <ac:chgData name="Richard Samuel J" userId="3687c5fe-d1e5-4c95-9131-70c6b885fae1" providerId="ADAL" clId="{05D67889-9D85-41D0-8F0A-5F04B11BA502}" dt="2021-06-29T12:06:49.988" v="348" actId="478"/>
          <ac:spMkLst>
            <pc:docMk/>
            <pc:sldMk cId="0" sldId="263"/>
            <ac:spMk id="124" creationId="{00000000-0000-0000-0000-000000000000}"/>
          </ac:spMkLst>
        </pc:spChg>
        <pc:spChg chg="del">
          <ac:chgData name="Richard Samuel J" userId="3687c5fe-d1e5-4c95-9131-70c6b885fae1" providerId="ADAL" clId="{05D67889-9D85-41D0-8F0A-5F04B11BA502}" dt="2021-06-29T12:06:07.850" v="341" actId="478"/>
          <ac:spMkLst>
            <pc:docMk/>
            <pc:sldMk cId="0" sldId="263"/>
            <ac:spMk id="125" creationId="{00000000-0000-0000-0000-000000000000}"/>
          </ac:spMkLst>
        </pc:spChg>
        <pc:spChg chg="del mod">
          <ac:chgData name="Richard Samuel J" userId="3687c5fe-d1e5-4c95-9131-70c6b885fae1" providerId="ADAL" clId="{05D67889-9D85-41D0-8F0A-5F04B11BA502}" dt="2021-06-29T12:06:37.905" v="345" actId="478"/>
          <ac:spMkLst>
            <pc:docMk/>
            <pc:sldMk cId="0" sldId="263"/>
            <ac:spMk id="126" creationId="{00000000-0000-0000-0000-000000000000}"/>
          </ac:spMkLst>
        </pc:spChg>
        <pc:spChg chg="del">
          <ac:chgData name="Richard Samuel J" userId="3687c5fe-d1e5-4c95-9131-70c6b885fae1" providerId="ADAL" clId="{05D67889-9D85-41D0-8F0A-5F04B11BA502}" dt="2021-06-29T12:05:38.999" v="332" actId="478"/>
          <ac:spMkLst>
            <pc:docMk/>
            <pc:sldMk cId="0" sldId="263"/>
            <ac:spMk id="127" creationId="{00000000-0000-0000-0000-000000000000}"/>
          </ac:spMkLst>
        </pc:spChg>
        <pc:spChg chg="del mod">
          <ac:chgData name="Richard Samuel J" userId="3687c5fe-d1e5-4c95-9131-70c6b885fae1" providerId="ADAL" clId="{05D67889-9D85-41D0-8F0A-5F04B11BA502}" dt="2021-06-29T12:05:53.106" v="337" actId="478"/>
          <ac:spMkLst>
            <pc:docMk/>
            <pc:sldMk cId="0" sldId="263"/>
            <ac:spMk id="128" creationId="{00000000-0000-0000-0000-000000000000}"/>
          </ac:spMkLst>
        </pc:spChg>
        <pc:spChg chg="mod">
          <ac:chgData name="Richard Samuel J" userId="3687c5fe-d1e5-4c95-9131-70c6b885fae1" providerId="ADAL" clId="{05D67889-9D85-41D0-8F0A-5F04B11BA502}" dt="2021-06-29T10:48:53.550" v="0"/>
          <ac:spMkLst>
            <pc:docMk/>
            <pc:sldMk cId="0" sldId="263"/>
            <ac:spMk id="129" creationId="{00000000-0000-0000-0000-000000000000}"/>
          </ac:spMkLst>
        </pc:spChg>
        <pc:spChg chg="del mod">
          <ac:chgData name="Richard Samuel J" userId="3687c5fe-d1e5-4c95-9131-70c6b885fae1" providerId="ADAL" clId="{05D67889-9D85-41D0-8F0A-5F04B11BA502}" dt="2021-06-29T12:06:27.237" v="343" actId="478"/>
          <ac:spMkLst>
            <pc:docMk/>
            <pc:sldMk cId="0" sldId="263"/>
            <ac:spMk id="130" creationId="{00000000-0000-0000-0000-000000000000}"/>
          </ac:spMkLst>
        </pc:spChg>
        <pc:spChg chg="del">
          <ac:chgData name="Richard Samuel J" userId="3687c5fe-d1e5-4c95-9131-70c6b885fae1" providerId="ADAL" clId="{05D67889-9D85-41D0-8F0A-5F04B11BA502}" dt="2021-06-29T12:06:07.850" v="341" actId="478"/>
          <ac:spMkLst>
            <pc:docMk/>
            <pc:sldMk cId="0" sldId="263"/>
            <ac:spMk id="131" creationId="{00000000-0000-0000-0000-000000000000}"/>
          </ac:spMkLst>
        </pc:spChg>
        <pc:spChg chg="del mod">
          <ac:chgData name="Richard Samuel J" userId="3687c5fe-d1e5-4c95-9131-70c6b885fae1" providerId="ADAL" clId="{05D67889-9D85-41D0-8F0A-5F04B11BA502}" dt="2021-06-29T12:06:57.548" v="350" actId="478"/>
          <ac:spMkLst>
            <pc:docMk/>
            <pc:sldMk cId="0" sldId="263"/>
            <ac:spMk id="132" creationId="{00000000-0000-0000-0000-000000000000}"/>
          </ac:spMkLst>
        </pc:spChg>
        <pc:spChg chg="del">
          <ac:chgData name="Richard Samuel J" userId="3687c5fe-d1e5-4c95-9131-70c6b885fae1" providerId="ADAL" clId="{05D67889-9D85-41D0-8F0A-5F04B11BA502}" dt="2021-06-29T12:05:41.541" v="333" actId="478"/>
          <ac:spMkLst>
            <pc:docMk/>
            <pc:sldMk cId="0" sldId="263"/>
            <ac:spMk id="133" creationId="{00000000-0000-0000-0000-000000000000}"/>
          </ac:spMkLst>
        </pc:spChg>
        <pc:spChg chg="del mod">
          <ac:chgData name="Richard Samuel J" userId="3687c5fe-d1e5-4c95-9131-70c6b885fae1" providerId="ADAL" clId="{05D67889-9D85-41D0-8F0A-5F04B11BA502}" dt="2021-06-29T12:06:42.932" v="347" actId="478"/>
          <ac:spMkLst>
            <pc:docMk/>
            <pc:sldMk cId="0" sldId="263"/>
            <ac:spMk id="134" creationId="{00000000-0000-0000-0000-000000000000}"/>
          </ac:spMkLst>
        </pc:spChg>
        <pc:spChg chg="mod">
          <ac:chgData name="Richard Samuel J" userId="3687c5fe-d1e5-4c95-9131-70c6b885fae1" providerId="ADAL" clId="{05D67889-9D85-41D0-8F0A-5F04B11BA502}" dt="2021-06-29T10:48:53.550" v="0"/>
          <ac:spMkLst>
            <pc:docMk/>
            <pc:sldMk cId="0" sldId="263"/>
            <ac:spMk id="135" creationId="{00000000-0000-0000-0000-000000000000}"/>
          </ac:spMkLst>
        </pc:spChg>
        <pc:spChg chg="del mod">
          <ac:chgData name="Richard Samuel J" userId="3687c5fe-d1e5-4c95-9131-70c6b885fae1" providerId="ADAL" clId="{05D67889-9D85-41D0-8F0A-5F04B11BA502}" dt="2021-06-29T12:07:05.822" v="352" actId="478"/>
          <ac:spMkLst>
            <pc:docMk/>
            <pc:sldMk cId="0" sldId="263"/>
            <ac:spMk id="136" creationId="{00000000-0000-0000-0000-000000000000}"/>
          </ac:spMkLst>
        </pc:spChg>
        <pc:spChg chg="del">
          <ac:chgData name="Richard Samuel J" userId="3687c5fe-d1e5-4c95-9131-70c6b885fae1" providerId="ADAL" clId="{05D67889-9D85-41D0-8F0A-5F04B11BA502}" dt="2021-06-29T12:06:07.850" v="341" actId="478"/>
          <ac:spMkLst>
            <pc:docMk/>
            <pc:sldMk cId="0" sldId="263"/>
            <ac:spMk id="137" creationId="{00000000-0000-0000-0000-000000000000}"/>
          </ac:spMkLst>
        </pc:spChg>
        <pc:spChg chg="del mod">
          <ac:chgData name="Richard Samuel J" userId="3687c5fe-d1e5-4c95-9131-70c6b885fae1" providerId="ADAL" clId="{05D67889-9D85-41D0-8F0A-5F04B11BA502}" dt="2021-06-29T12:07:09.386" v="353" actId="478"/>
          <ac:spMkLst>
            <pc:docMk/>
            <pc:sldMk cId="0" sldId="263"/>
            <ac:spMk id="138" creationId="{00000000-0000-0000-0000-000000000000}"/>
          </ac:spMkLst>
        </pc:spChg>
        <pc:spChg chg="del">
          <ac:chgData name="Richard Samuel J" userId="3687c5fe-d1e5-4c95-9131-70c6b885fae1" providerId="ADAL" clId="{05D67889-9D85-41D0-8F0A-5F04B11BA502}" dt="2021-06-29T12:05:43.763" v="334" actId="478"/>
          <ac:spMkLst>
            <pc:docMk/>
            <pc:sldMk cId="0" sldId="263"/>
            <ac:spMk id="139" creationId="{00000000-0000-0000-0000-000000000000}"/>
          </ac:spMkLst>
        </pc:spChg>
        <pc:spChg chg="del mod">
          <ac:chgData name="Richard Samuel J" userId="3687c5fe-d1e5-4c95-9131-70c6b885fae1" providerId="ADAL" clId="{05D67889-9D85-41D0-8F0A-5F04B11BA502}" dt="2021-06-29T12:06:55.115" v="349" actId="478"/>
          <ac:spMkLst>
            <pc:docMk/>
            <pc:sldMk cId="0" sldId="263"/>
            <ac:spMk id="140" creationId="{00000000-0000-0000-0000-000000000000}"/>
          </ac:spMkLst>
        </pc:spChg>
        <pc:spChg chg="mod">
          <ac:chgData name="Richard Samuel J" userId="3687c5fe-d1e5-4c95-9131-70c6b885fae1" providerId="ADAL" clId="{05D67889-9D85-41D0-8F0A-5F04B11BA502}" dt="2021-06-29T10:48:53.550" v="0"/>
          <ac:spMkLst>
            <pc:docMk/>
            <pc:sldMk cId="0" sldId="263"/>
            <ac:spMk id="141" creationId="{00000000-0000-0000-0000-000000000000}"/>
          </ac:spMkLst>
        </pc:spChg>
        <pc:spChg chg="del mod">
          <ac:chgData name="Richard Samuel J" userId="3687c5fe-d1e5-4c95-9131-70c6b885fae1" providerId="ADAL" clId="{05D67889-9D85-41D0-8F0A-5F04B11BA502}" dt="2021-06-29T12:06:34.281" v="344" actId="478"/>
          <ac:spMkLst>
            <pc:docMk/>
            <pc:sldMk cId="0" sldId="263"/>
            <ac:spMk id="142" creationId="{00000000-0000-0000-0000-000000000000}"/>
          </ac:spMkLst>
        </pc:spChg>
        <pc:spChg chg="del">
          <ac:chgData name="Richard Samuel J" userId="3687c5fe-d1e5-4c95-9131-70c6b885fae1" providerId="ADAL" clId="{05D67889-9D85-41D0-8F0A-5F04B11BA502}" dt="2021-06-29T12:06:07.850" v="341" actId="478"/>
          <ac:spMkLst>
            <pc:docMk/>
            <pc:sldMk cId="0" sldId="263"/>
            <ac:spMk id="143" creationId="{00000000-0000-0000-0000-000000000000}"/>
          </ac:spMkLst>
        </pc:spChg>
        <pc:spChg chg="del mod">
          <ac:chgData name="Richard Samuel J" userId="3687c5fe-d1e5-4c95-9131-70c6b885fae1" providerId="ADAL" clId="{05D67889-9D85-41D0-8F0A-5F04B11BA502}" dt="2021-06-29T12:07:01.839" v="351" actId="478"/>
          <ac:spMkLst>
            <pc:docMk/>
            <pc:sldMk cId="0" sldId="263"/>
            <ac:spMk id="144" creationId="{00000000-0000-0000-0000-000000000000}"/>
          </ac:spMkLst>
        </pc:spChg>
        <pc:spChg chg="del">
          <ac:chgData name="Richard Samuel J" userId="3687c5fe-d1e5-4c95-9131-70c6b885fae1" providerId="ADAL" clId="{05D67889-9D85-41D0-8F0A-5F04B11BA502}" dt="2021-06-29T12:05:46.360" v="335" actId="478"/>
          <ac:spMkLst>
            <pc:docMk/>
            <pc:sldMk cId="0" sldId="263"/>
            <ac:spMk id="145" creationId="{00000000-0000-0000-0000-000000000000}"/>
          </ac:spMkLst>
        </pc:spChg>
        <pc:spChg chg="del mod">
          <ac:chgData name="Richard Samuel J" userId="3687c5fe-d1e5-4c95-9131-70c6b885fae1" providerId="ADAL" clId="{05D67889-9D85-41D0-8F0A-5F04B11BA502}" dt="2021-06-29T12:05:58.164" v="338" actId="478"/>
          <ac:spMkLst>
            <pc:docMk/>
            <pc:sldMk cId="0" sldId="263"/>
            <ac:spMk id="146" creationId="{00000000-0000-0000-0000-000000000000}"/>
          </ac:spMkLst>
        </pc:spChg>
        <pc:picChg chg="add mod">
          <ac:chgData name="Richard Samuel J" userId="3687c5fe-d1e5-4c95-9131-70c6b885fae1" providerId="ADAL" clId="{05D67889-9D85-41D0-8F0A-5F04B11BA502}" dt="2021-06-29T12:07:21.755" v="356" actId="1076"/>
          <ac:picMkLst>
            <pc:docMk/>
            <pc:sldMk cId="0" sldId="263"/>
            <ac:picMk id="3" creationId="{0A1C413D-CC86-4C79-AB4A-2CD9B8D2759C}"/>
          </ac:picMkLst>
        </pc:picChg>
      </pc:sldChg>
      <pc:sldChg chg="modSp mod ord modNotes">
        <pc:chgData name="Richard Samuel J" userId="3687c5fe-d1e5-4c95-9131-70c6b885fae1" providerId="ADAL" clId="{05D67889-9D85-41D0-8F0A-5F04B11BA502}" dt="2021-06-29T14:38:36.315" v="2230"/>
        <pc:sldMkLst>
          <pc:docMk/>
          <pc:sldMk cId="0" sldId="264"/>
        </pc:sldMkLst>
        <pc:spChg chg="mod">
          <ac:chgData name="Richard Samuel J" userId="3687c5fe-d1e5-4c95-9131-70c6b885fae1" providerId="ADAL" clId="{05D67889-9D85-41D0-8F0A-5F04B11BA502}" dt="2021-06-29T10:53:34.229" v="106"/>
          <ac:spMkLst>
            <pc:docMk/>
            <pc:sldMk cId="0" sldId="264"/>
            <ac:spMk id="151" creationId="{00000000-0000-0000-0000-000000000000}"/>
          </ac:spMkLst>
        </pc:spChg>
        <pc:spChg chg="mod">
          <ac:chgData name="Richard Samuel J" userId="3687c5fe-d1e5-4c95-9131-70c6b885fae1" providerId="ADAL" clId="{05D67889-9D85-41D0-8F0A-5F04B11BA502}" dt="2021-06-29T10:48:53.550" v="0"/>
          <ac:spMkLst>
            <pc:docMk/>
            <pc:sldMk cId="0" sldId="264"/>
            <ac:spMk id="155" creationId="{00000000-0000-0000-0000-000000000000}"/>
          </ac:spMkLst>
        </pc:spChg>
        <pc:spChg chg="mod">
          <ac:chgData name="Richard Samuel J" userId="3687c5fe-d1e5-4c95-9131-70c6b885fae1" providerId="ADAL" clId="{05D67889-9D85-41D0-8F0A-5F04B11BA502}" dt="2021-06-29T10:48:53.550" v="0"/>
          <ac:spMkLst>
            <pc:docMk/>
            <pc:sldMk cId="0" sldId="264"/>
            <ac:spMk id="156" creationId="{00000000-0000-0000-0000-000000000000}"/>
          </ac:spMkLst>
        </pc:spChg>
        <pc:spChg chg="mod">
          <ac:chgData name="Richard Samuel J" userId="3687c5fe-d1e5-4c95-9131-70c6b885fae1" providerId="ADAL" clId="{05D67889-9D85-41D0-8F0A-5F04B11BA502}" dt="2021-06-29T10:48:53.550" v="0"/>
          <ac:spMkLst>
            <pc:docMk/>
            <pc:sldMk cId="0" sldId="264"/>
            <ac:spMk id="160" creationId="{00000000-0000-0000-0000-000000000000}"/>
          </ac:spMkLst>
        </pc:spChg>
        <pc:spChg chg="mod">
          <ac:chgData name="Richard Samuel J" userId="3687c5fe-d1e5-4c95-9131-70c6b885fae1" providerId="ADAL" clId="{05D67889-9D85-41D0-8F0A-5F04B11BA502}" dt="2021-06-29T10:48:53.550" v="0"/>
          <ac:spMkLst>
            <pc:docMk/>
            <pc:sldMk cId="0" sldId="264"/>
            <ac:spMk id="161" creationId="{00000000-0000-0000-0000-000000000000}"/>
          </ac:spMkLst>
        </pc:spChg>
        <pc:spChg chg="mod">
          <ac:chgData name="Richard Samuel J" userId="3687c5fe-d1e5-4c95-9131-70c6b885fae1" providerId="ADAL" clId="{05D67889-9D85-41D0-8F0A-5F04B11BA502}" dt="2021-06-29T10:48:53.550" v="0"/>
          <ac:spMkLst>
            <pc:docMk/>
            <pc:sldMk cId="0" sldId="264"/>
            <ac:spMk id="165" creationId="{00000000-0000-0000-0000-000000000000}"/>
          </ac:spMkLst>
        </pc:spChg>
        <pc:spChg chg="mod">
          <ac:chgData name="Richard Samuel J" userId="3687c5fe-d1e5-4c95-9131-70c6b885fae1" providerId="ADAL" clId="{05D67889-9D85-41D0-8F0A-5F04B11BA502}" dt="2021-06-29T10:48:53.550" v="0"/>
          <ac:spMkLst>
            <pc:docMk/>
            <pc:sldMk cId="0" sldId="264"/>
            <ac:spMk id="166" creationId="{00000000-0000-0000-0000-000000000000}"/>
          </ac:spMkLst>
        </pc:spChg>
        <pc:spChg chg="mod">
          <ac:chgData name="Richard Samuel J" userId="3687c5fe-d1e5-4c95-9131-70c6b885fae1" providerId="ADAL" clId="{05D67889-9D85-41D0-8F0A-5F04B11BA502}" dt="2021-06-29T10:48:53.550" v="0"/>
          <ac:spMkLst>
            <pc:docMk/>
            <pc:sldMk cId="0" sldId="264"/>
            <ac:spMk id="170" creationId="{00000000-0000-0000-0000-000000000000}"/>
          </ac:spMkLst>
        </pc:spChg>
        <pc:spChg chg="mod">
          <ac:chgData name="Richard Samuel J" userId="3687c5fe-d1e5-4c95-9131-70c6b885fae1" providerId="ADAL" clId="{05D67889-9D85-41D0-8F0A-5F04B11BA502}" dt="2021-06-29T10:48:53.550" v="0"/>
          <ac:spMkLst>
            <pc:docMk/>
            <pc:sldMk cId="0" sldId="264"/>
            <ac:spMk id="171" creationId="{00000000-0000-0000-0000-000000000000}"/>
          </ac:spMkLst>
        </pc:spChg>
      </pc:sldChg>
      <pc:sldChg chg="modSp mod modNotes">
        <pc:chgData name="Richard Samuel J" userId="3687c5fe-d1e5-4c95-9131-70c6b885fae1" providerId="ADAL" clId="{05D67889-9D85-41D0-8F0A-5F04B11BA502}" dt="2021-06-29T10:53:34.229" v="106"/>
        <pc:sldMkLst>
          <pc:docMk/>
          <pc:sldMk cId="0" sldId="265"/>
        </pc:sldMkLst>
        <pc:spChg chg="mod">
          <ac:chgData name="Richard Samuel J" userId="3687c5fe-d1e5-4c95-9131-70c6b885fae1" providerId="ADAL" clId="{05D67889-9D85-41D0-8F0A-5F04B11BA502}" dt="2021-06-29T10:53:34.229" v="106"/>
          <ac:spMkLst>
            <pc:docMk/>
            <pc:sldMk cId="0" sldId="265"/>
            <ac:spMk id="177" creationId="{00000000-0000-0000-0000-000000000000}"/>
          </ac:spMkLst>
        </pc:spChg>
        <pc:spChg chg="mod">
          <ac:chgData name="Richard Samuel J" userId="3687c5fe-d1e5-4c95-9131-70c6b885fae1" providerId="ADAL" clId="{05D67889-9D85-41D0-8F0A-5F04B11BA502}" dt="2021-06-29T10:48:53.550" v="0"/>
          <ac:spMkLst>
            <pc:docMk/>
            <pc:sldMk cId="0" sldId="265"/>
            <ac:spMk id="179" creationId="{00000000-0000-0000-0000-000000000000}"/>
          </ac:spMkLst>
        </pc:spChg>
        <pc:spChg chg="mod">
          <ac:chgData name="Richard Samuel J" userId="3687c5fe-d1e5-4c95-9131-70c6b885fae1" providerId="ADAL" clId="{05D67889-9D85-41D0-8F0A-5F04B11BA502}" dt="2021-06-29T10:48:53.550" v="0"/>
          <ac:spMkLst>
            <pc:docMk/>
            <pc:sldMk cId="0" sldId="265"/>
            <ac:spMk id="181" creationId="{00000000-0000-0000-0000-000000000000}"/>
          </ac:spMkLst>
        </pc:spChg>
        <pc:spChg chg="mod">
          <ac:chgData name="Richard Samuel J" userId="3687c5fe-d1e5-4c95-9131-70c6b885fae1" providerId="ADAL" clId="{05D67889-9D85-41D0-8F0A-5F04B11BA502}" dt="2021-06-29T10:48:53.550" v="0"/>
          <ac:spMkLst>
            <pc:docMk/>
            <pc:sldMk cId="0" sldId="265"/>
            <ac:spMk id="182" creationId="{00000000-0000-0000-0000-000000000000}"/>
          </ac:spMkLst>
        </pc:spChg>
        <pc:spChg chg="mod">
          <ac:chgData name="Richard Samuel J" userId="3687c5fe-d1e5-4c95-9131-70c6b885fae1" providerId="ADAL" clId="{05D67889-9D85-41D0-8F0A-5F04B11BA502}" dt="2021-06-29T10:48:53.550" v="0"/>
          <ac:spMkLst>
            <pc:docMk/>
            <pc:sldMk cId="0" sldId="265"/>
            <ac:spMk id="188" creationId="{00000000-0000-0000-0000-000000000000}"/>
          </ac:spMkLst>
        </pc:spChg>
        <pc:spChg chg="mod">
          <ac:chgData name="Richard Samuel J" userId="3687c5fe-d1e5-4c95-9131-70c6b885fae1" providerId="ADAL" clId="{05D67889-9D85-41D0-8F0A-5F04B11BA502}" dt="2021-06-29T10:48:53.550" v="0"/>
          <ac:spMkLst>
            <pc:docMk/>
            <pc:sldMk cId="0" sldId="265"/>
            <ac:spMk id="189" creationId="{00000000-0000-0000-0000-000000000000}"/>
          </ac:spMkLst>
        </pc:spChg>
      </pc:sldChg>
      <pc:sldChg chg="modSp mod modNotes">
        <pc:chgData name="Richard Samuel J" userId="3687c5fe-d1e5-4c95-9131-70c6b885fae1" providerId="ADAL" clId="{05D67889-9D85-41D0-8F0A-5F04B11BA502}" dt="2021-06-29T10:53:34.398" v="111" actId="27636"/>
        <pc:sldMkLst>
          <pc:docMk/>
          <pc:sldMk cId="0" sldId="266"/>
        </pc:sldMkLst>
        <pc:spChg chg="mod">
          <ac:chgData name="Richard Samuel J" userId="3687c5fe-d1e5-4c95-9131-70c6b885fae1" providerId="ADAL" clId="{05D67889-9D85-41D0-8F0A-5F04B11BA502}" dt="2021-06-29T10:48:53.550" v="0"/>
          <ac:spMkLst>
            <pc:docMk/>
            <pc:sldMk cId="0" sldId="266"/>
            <ac:spMk id="195" creationId="{00000000-0000-0000-0000-000000000000}"/>
          </ac:spMkLst>
        </pc:spChg>
        <pc:spChg chg="mod">
          <ac:chgData name="Richard Samuel J" userId="3687c5fe-d1e5-4c95-9131-70c6b885fae1" providerId="ADAL" clId="{05D67889-9D85-41D0-8F0A-5F04B11BA502}" dt="2021-06-29T10:48:53.836" v="14" actId="27636"/>
          <ac:spMkLst>
            <pc:docMk/>
            <pc:sldMk cId="0" sldId="266"/>
            <ac:spMk id="197" creationId="{00000000-0000-0000-0000-000000000000}"/>
          </ac:spMkLst>
        </pc:spChg>
        <pc:spChg chg="mod">
          <ac:chgData name="Richard Samuel J" userId="3687c5fe-d1e5-4c95-9131-70c6b885fae1" providerId="ADAL" clId="{05D67889-9D85-41D0-8F0A-5F04B11BA502}" dt="2021-06-29T10:53:34.398" v="111" actId="27636"/>
          <ac:spMkLst>
            <pc:docMk/>
            <pc:sldMk cId="0" sldId="266"/>
            <ac:spMk id="199" creationId="{00000000-0000-0000-0000-000000000000}"/>
          </ac:spMkLst>
        </pc:spChg>
        <pc:spChg chg="mod">
          <ac:chgData name="Richard Samuel J" userId="3687c5fe-d1e5-4c95-9131-70c6b885fae1" providerId="ADAL" clId="{05D67889-9D85-41D0-8F0A-5F04B11BA502}" dt="2021-06-29T10:48:53.842" v="15" actId="27636"/>
          <ac:spMkLst>
            <pc:docMk/>
            <pc:sldMk cId="0" sldId="266"/>
            <ac:spMk id="201" creationId="{00000000-0000-0000-0000-000000000000}"/>
          </ac:spMkLst>
        </pc:spChg>
        <pc:spChg chg="mod">
          <ac:chgData name="Richard Samuel J" userId="3687c5fe-d1e5-4c95-9131-70c6b885fae1" providerId="ADAL" clId="{05D67889-9D85-41D0-8F0A-5F04B11BA502}" dt="2021-06-29T10:53:34.392" v="110" actId="27636"/>
          <ac:spMkLst>
            <pc:docMk/>
            <pc:sldMk cId="0" sldId="266"/>
            <ac:spMk id="203" creationId="{00000000-0000-0000-0000-000000000000}"/>
          </ac:spMkLst>
        </pc:spChg>
        <pc:spChg chg="mod">
          <ac:chgData name="Richard Samuel J" userId="3687c5fe-d1e5-4c95-9131-70c6b885fae1" providerId="ADAL" clId="{05D67889-9D85-41D0-8F0A-5F04B11BA502}" dt="2021-06-29T10:48:53.826" v="11" actId="27636"/>
          <ac:spMkLst>
            <pc:docMk/>
            <pc:sldMk cId="0" sldId="266"/>
            <ac:spMk id="205" creationId="{00000000-0000-0000-0000-000000000000}"/>
          </ac:spMkLst>
        </pc:spChg>
        <pc:spChg chg="mod">
          <ac:chgData name="Richard Samuel J" userId="3687c5fe-d1e5-4c95-9131-70c6b885fae1" providerId="ADAL" clId="{05D67889-9D85-41D0-8F0A-5F04B11BA502}" dt="2021-06-29T10:48:53.829" v="12" actId="27636"/>
          <ac:spMkLst>
            <pc:docMk/>
            <pc:sldMk cId="0" sldId="266"/>
            <ac:spMk id="207" creationId="{00000000-0000-0000-0000-000000000000}"/>
          </ac:spMkLst>
        </pc:spChg>
        <pc:spChg chg="mod">
          <ac:chgData name="Richard Samuel J" userId="3687c5fe-d1e5-4c95-9131-70c6b885fae1" providerId="ADAL" clId="{05D67889-9D85-41D0-8F0A-5F04B11BA502}" dt="2021-06-29T10:48:53.846" v="16" actId="27636"/>
          <ac:spMkLst>
            <pc:docMk/>
            <pc:sldMk cId="0" sldId="266"/>
            <ac:spMk id="209" creationId="{00000000-0000-0000-0000-000000000000}"/>
          </ac:spMkLst>
        </pc:spChg>
        <pc:spChg chg="mod">
          <ac:chgData name="Richard Samuel J" userId="3687c5fe-d1e5-4c95-9131-70c6b885fae1" providerId="ADAL" clId="{05D67889-9D85-41D0-8F0A-5F04B11BA502}" dt="2021-06-29T10:52:51.737" v="102" actId="27636"/>
          <ac:spMkLst>
            <pc:docMk/>
            <pc:sldMk cId="0" sldId="266"/>
            <ac:spMk id="211" creationId="{00000000-0000-0000-0000-000000000000}"/>
          </ac:spMkLst>
        </pc:spChg>
      </pc:sldChg>
      <pc:sldChg chg="delSp modSp add mod">
        <pc:chgData name="Richard Samuel J" userId="3687c5fe-d1e5-4c95-9131-70c6b885fae1" providerId="ADAL" clId="{05D67889-9D85-41D0-8F0A-5F04B11BA502}" dt="2021-06-29T11:24:03.583" v="232" actId="113"/>
        <pc:sldMkLst>
          <pc:docMk/>
          <pc:sldMk cId="926925446" sldId="267"/>
        </pc:sldMkLst>
        <pc:spChg chg="mod">
          <ac:chgData name="Richard Samuel J" userId="3687c5fe-d1e5-4c95-9131-70c6b885fae1" providerId="ADAL" clId="{05D67889-9D85-41D0-8F0A-5F04B11BA502}" dt="2021-06-29T11:24:03.583" v="232" actId="113"/>
          <ac:spMkLst>
            <pc:docMk/>
            <pc:sldMk cId="926925446" sldId="267"/>
            <ac:spMk id="2" creationId="{6DF0DE04-7B16-49BD-98D3-B3D4AE735006}"/>
          </ac:spMkLst>
        </pc:spChg>
        <pc:spChg chg="del mod">
          <ac:chgData name="Richard Samuel J" userId="3687c5fe-d1e5-4c95-9131-70c6b885fae1" providerId="ADAL" clId="{05D67889-9D85-41D0-8F0A-5F04B11BA502}" dt="2021-06-29T11:21:21.655" v="135" actId="478"/>
          <ac:spMkLst>
            <pc:docMk/>
            <pc:sldMk cId="926925446" sldId="267"/>
            <ac:spMk id="68" creationId="{00000000-0000-0000-0000-000000000000}"/>
          </ac:spMkLst>
        </pc:spChg>
      </pc:sldChg>
      <pc:sldChg chg="addSp delSp modSp mod ord setBg delDesignElem">
        <pc:chgData name="Richard Samuel J" userId="3687c5fe-d1e5-4c95-9131-70c6b885fae1" providerId="ADAL" clId="{05D67889-9D85-41D0-8F0A-5F04B11BA502}" dt="2021-06-30T03:09:32.269" v="3096" actId="20577"/>
        <pc:sldMkLst>
          <pc:docMk/>
          <pc:sldMk cId="2613213969" sldId="268"/>
        </pc:sldMkLst>
        <pc:spChg chg="mod">
          <ac:chgData name="Richard Samuel J" userId="3687c5fe-d1e5-4c95-9131-70c6b885fae1" providerId="ADAL" clId="{05D67889-9D85-41D0-8F0A-5F04B11BA502}" dt="2021-06-30T03:09:32.269" v="3096" actId="20577"/>
          <ac:spMkLst>
            <pc:docMk/>
            <pc:sldMk cId="2613213969" sldId="268"/>
            <ac:spMk id="2" creationId="{2A7FD6AA-8CFB-49C2-AC32-CA36F462A0F7}"/>
          </ac:spMkLst>
        </pc:spChg>
        <pc:spChg chg="mod">
          <ac:chgData name="Richard Samuel J" userId="3687c5fe-d1e5-4c95-9131-70c6b885fae1" providerId="ADAL" clId="{05D67889-9D85-41D0-8F0A-5F04B11BA502}" dt="2021-06-29T12:36:59.635" v="515" actId="26606"/>
          <ac:spMkLst>
            <pc:docMk/>
            <pc:sldMk cId="2613213969" sldId="268"/>
            <ac:spMk id="10" creationId="{6FCA6989-5863-4AA3-BD9E-A065351707B5}"/>
          </ac:spMkLst>
        </pc:spChg>
        <pc:spChg chg="add del">
          <ac:chgData name="Richard Samuel J" userId="3687c5fe-d1e5-4c95-9131-70c6b885fae1" providerId="ADAL" clId="{05D67889-9D85-41D0-8F0A-5F04B11BA502}" dt="2021-06-29T12:10:01.129" v="366" actId="26606"/>
          <ac:spMkLst>
            <pc:docMk/>
            <pc:sldMk cId="2613213969" sldId="268"/>
            <ac:spMk id="50" creationId="{35C3D674-3D59-4E93-80CA-0C0A9095E816}"/>
          </ac:spMkLst>
        </pc:spChg>
        <pc:spChg chg="add del">
          <ac:chgData name="Richard Samuel J" userId="3687c5fe-d1e5-4c95-9131-70c6b885fae1" providerId="ADAL" clId="{05D67889-9D85-41D0-8F0A-5F04B11BA502}" dt="2021-06-29T12:10:16.562" v="372" actId="26606"/>
          <ac:spMkLst>
            <pc:docMk/>
            <pc:sldMk cId="2613213969" sldId="268"/>
            <ac:spMk id="51" creationId="{F2AF0D79-4A1A-4F27-B9F0-CF252C4AC91C}"/>
          </ac:spMkLst>
        </pc:spChg>
        <pc:spChg chg="add del">
          <ac:chgData name="Richard Samuel J" userId="3687c5fe-d1e5-4c95-9131-70c6b885fae1" providerId="ADAL" clId="{05D67889-9D85-41D0-8F0A-5F04B11BA502}" dt="2021-06-29T12:36:59.635" v="515" actId="26606"/>
          <ac:spMkLst>
            <pc:docMk/>
            <pc:sldMk cId="2613213969" sldId="268"/>
            <ac:spMk id="54" creationId="{021A4066-B261-49FE-952E-A0FE3EE75CD2}"/>
          </ac:spMkLst>
        </pc:spChg>
        <pc:spChg chg="add del">
          <ac:chgData name="Richard Samuel J" userId="3687c5fe-d1e5-4c95-9131-70c6b885fae1" providerId="ADAL" clId="{05D67889-9D85-41D0-8F0A-5F04B11BA502}" dt="2021-06-29T12:10:01.129" v="366" actId="26606"/>
          <ac:spMkLst>
            <pc:docMk/>
            <pc:sldMk cId="2613213969" sldId="268"/>
            <ac:spMk id="57" creationId="{EF2A81E1-BCBE-426B-8C09-33274E69409D}"/>
          </ac:spMkLst>
        </pc:spChg>
        <pc:spChg chg="add del">
          <ac:chgData name="Richard Samuel J" userId="3687c5fe-d1e5-4c95-9131-70c6b885fae1" providerId="ADAL" clId="{05D67889-9D85-41D0-8F0A-5F04B11BA502}" dt="2021-06-29T12:36:59.635" v="515" actId="26606"/>
          <ac:spMkLst>
            <pc:docMk/>
            <pc:sldMk cId="2613213969" sldId="268"/>
            <ac:spMk id="58" creationId="{81958111-BC13-4D45-AB27-0C2C83F9BA64}"/>
          </ac:spMkLst>
        </pc:spChg>
        <pc:spChg chg="add del">
          <ac:chgData name="Richard Samuel J" userId="3687c5fe-d1e5-4c95-9131-70c6b885fae1" providerId="ADAL" clId="{05D67889-9D85-41D0-8F0A-5F04B11BA502}" dt="2021-06-29T12:36:59.628" v="514" actId="26606"/>
          <ac:spMkLst>
            <pc:docMk/>
            <pc:sldMk cId="2613213969" sldId="268"/>
            <ac:spMk id="74" creationId="{81958111-BC13-4D45-AB27-0C2C83F9BA64}"/>
          </ac:spMkLst>
        </pc:spChg>
        <pc:spChg chg="add del">
          <ac:chgData name="Richard Samuel J" userId="3687c5fe-d1e5-4c95-9131-70c6b885fae1" providerId="ADAL" clId="{05D67889-9D85-41D0-8F0A-5F04B11BA502}" dt="2021-06-29T12:36:59.628" v="514" actId="26606"/>
          <ac:spMkLst>
            <pc:docMk/>
            <pc:sldMk cId="2613213969" sldId="268"/>
            <ac:spMk id="75" creationId="{021A4066-B261-49FE-952E-A0FE3EE75CD2}"/>
          </ac:spMkLst>
        </pc:spChg>
        <pc:grpChg chg="add del">
          <ac:chgData name="Richard Samuel J" userId="3687c5fe-d1e5-4c95-9131-70c6b885fae1" providerId="ADAL" clId="{05D67889-9D85-41D0-8F0A-5F04B11BA502}" dt="2021-06-29T12:09:50.982" v="362" actId="26606"/>
          <ac:grpSpMkLst>
            <pc:docMk/>
            <pc:sldMk cId="2613213969" sldId="268"/>
            <ac:grpSpMk id="53" creationId="{F7C65FA4-631C-444F-89AA-F891363CCF6E}"/>
          </ac:grpSpMkLst>
        </pc:grpChg>
        <pc:grpChg chg="add del">
          <ac:chgData name="Richard Samuel J" userId="3687c5fe-d1e5-4c95-9131-70c6b885fae1" providerId="ADAL" clId="{05D67889-9D85-41D0-8F0A-5F04B11BA502}" dt="2021-06-29T12:36:59.635" v="515" actId="26606"/>
          <ac:grpSpMkLst>
            <pc:docMk/>
            <pc:sldMk cId="2613213969" sldId="268"/>
            <ac:grpSpMk id="62" creationId="{82188758-E18A-4CE5-9D03-F4BF5D887C3F}"/>
          </ac:grpSpMkLst>
        </pc:grpChg>
        <pc:grpChg chg="add del">
          <ac:chgData name="Richard Samuel J" userId="3687c5fe-d1e5-4c95-9131-70c6b885fae1" providerId="ADAL" clId="{05D67889-9D85-41D0-8F0A-5F04B11BA502}" dt="2021-06-29T12:36:52.706" v="512" actId="26606"/>
          <ac:grpSpMkLst>
            <pc:docMk/>
            <pc:sldMk cId="2613213969" sldId="268"/>
            <ac:grpSpMk id="70" creationId="{F7C65FA4-631C-444F-89AA-F891363CCF6E}"/>
          </ac:grpSpMkLst>
        </pc:grpChg>
        <pc:grpChg chg="add del">
          <ac:chgData name="Richard Samuel J" userId="3687c5fe-d1e5-4c95-9131-70c6b885fae1" providerId="ADAL" clId="{05D67889-9D85-41D0-8F0A-5F04B11BA502}" dt="2021-06-29T12:36:59.628" v="514" actId="26606"/>
          <ac:grpSpMkLst>
            <pc:docMk/>
            <pc:sldMk cId="2613213969" sldId="268"/>
            <ac:grpSpMk id="76" creationId="{82188758-E18A-4CE5-9D03-F4BF5D887C3F}"/>
          </ac:grpSpMkLst>
        </pc:grpChg>
        <pc:grpChg chg="add">
          <ac:chgData name="Richard Samuel J" userId="3687c5fe-d1e5-4c95-9131-70c6b885fae1" providerId="ADAL" clId="{05D67889-9D85-41D0-8F0A-5F04B11BA502}" dt="2021-06-29T12:36:59.635" v="515" actId="26606"/>
          <ac:grpSpMkLst>
            <pc:docMk/>
            <pc:sldMk cId="2613213969" sldId="268"/>
            <ac:grpSpMk id="84" creationId="{F7C65FA4-631C-444F-89AA-F891363CCF6E}"/>
          </ac:grpSpMkLst>
        </pc:grpChg>
        <pc:picChg chg="del">
          <ac:chgData name="Richard Samuel J" userId="3687c5fe-d1e5-4c95-9131-70c6b885fae1" providerId="ADAL" clId="{05D67889-9D85-41D0-8F0A-5F04B11BA502}" dt="2021-06-29T12:09:24.698" v="358" actId="478"/>
          <ac:picMkLst>
            <pc:docMk/>
            <pc:sldMk cId="2613213969" sldId="268"/>
            <ac:picMk id="8" creationId="{9F203FC2-B65F-429E-B206-8B1224396C08}"/>
          </ac:picMkLst>
        </pc:picChg>
        <pc:picChg chg="add mod ord">
          <ac:chgData name="Richard Samuel J" userId="3687c5fe-d1e5-4c95-9131-70c6b885fae1" providerId="ADAL" clId="{05D67889-9D85-41D0-8F0A-5F04B11BA502}" dt="2021-06-29T12:36:59.635" v="515" actId="26606"/>
          <ac:picMkLst>
            <pc:docMk/>
            <pc:sldMk cId="2613213969" sldId="268"/>
            <ac:picMk id="48" creationId="{E6FCD09D-839D-448D-9969-3082D7AA7FDB}"/>
          </ac:picMkLst>
        </pc:picChg>
        <pc:picChg chg="add del">
          <ac:chgData name="Richard Samuel J" userId="3687c5fe-d1e5-4c95-9131-70c6b885fae1" providerId="ADAL" clId="{05D67889-9D85-41D0-8F0A-5F04B11BA502}" dt="2021-06-29T12:10:01.129" v="366" actId="26606"/>
          <ac:picMkLst>
            <pc:docMk/>
            <pc:sldMk cId="2613213969" sldId="268"/>
            <ac:picMk id="59" creationId="{39D1DDD4-5BB3-45BA-B9B3-06B62299AD79}"/>
          </ac:picMkLst>
        </pc:picChg>
        <pc:picChg chg="add del">
          <ac:chgData name="Richard Samuel J" userId="3687c5fe-d1e5-4c95-9131-70c6b885fae1" providerId="ADAL" clId="{05D67889-9D85-41D0-8F0A-5F04B11BA502}" dt="2021-06-29T12:36:59.635" v="515" actId="26606"/>
          <ac:picMkLst>
            <pc:docMk/>
            <pc:sldMk cId="2613213969" sldId="268"/>
            <ac:picMk id="63" creationId="{D42F4933-2ECF-4EE5-BCE4-F19E3CA609FE}"/>
          </ac:picMkLst>
        </pc:picChg>
        <pc:picChg chg="add del">
          <ac:chgData name="Richard Samuel J" userId="3687c5fe-d1e5-4c95-9131-70c6b885fae1" providerId="ADAL" clId="{05D67889-9D85-41D0-8F0A-5F04B11BA502}" dt="2021-06-29T12:36:59.628" v="514" actId="26606"/>
          <ac:picMkLst>
            <pc:docMk/>
            <pc:sldMk cId="2613213969" sldId="268"/>
            <ac:picMk id="80" creationId="{D42F4933-2ECF-4EE5-BCE4-F19E3CA609FE}"/>
          </ac:picMkLst>
        </pc:picChg>
        <pc:cxnChg chg="add del">
          <ac:chgData name="Richard Samuel J" userId="3687c5fe-d1e5-4c95-9131-70c6b885fae1" providerId="ADAL" clId="{05D67889-9D85-41D0-8F0A-5F04B11BA502}" dt="2021-06-29T12:10:16.562" v="372" actId="26606"/>
          <ac:cxnSpMkLst>
            <pc:docMk/>
            <pc:sldMk cId="2613213969" sldId="268"/>
            <ac:cxnSpMk id="52" creationId="{8E83266B-97F8-4AB9-818F-3A70E8D8580D}"/>
          </ac:cxnSpMkLst>
        </pc:cxnChg>
        <pc:cxnChg chg="add del">
          <ac:chgData name="Richard Samuel J" userId="3687c5fe-d1e5-4c95-9131-70c6b885fae1" providerId="ADAL" clId="{05D67889-9D85-41D0-8F0A-5F04B11BA502}" dt="2021-06-29T12:10:01.129" v="366" actId="26606"/>
          <ac:cxnSpMkLst>
            <pc:docMk/>
            <pc:sldMk cId="2613213969" sldId="268"/>
            <ac:cxnSpMk id="55" creationId="{C884B8F8-FDC9-498B-9960-5D7260AFCB03}"/>
          </ac:cxnSpMkLst>
        </pc:cxnChg>
        <pc:cxnChg chg="add del">
          <ac:chgData name="Richard Samuel J" userId="3687c5fe-d1e5-4c95-9131-70c6b885fae1" providerId="ADAL" clId="{05D67889-9D85-41D0-8F0A-5F04B11BA502}" dt="2021-06-29T12:36:59.635" v="515" actId="26606"/>
          <ac:cxnSpMkLst>
            <pc:docMk/>
            <pc:sldMk cId="2613213969" sldId="268"/>
            <ac:cxnSpMk id="56" creationId="{381B4579-E2EA-4BD7-94FF-0A0BEE135C6B}"/>
          </ac:cxnSpMkLst>
        </pc:cxnChg>
        <pc:cxnChg chg="add del">
          <ac:chgData name="Richard Samuel J" userId="3687c5fe-d1e5-4c95-9131-70c6b885fae1" providerId="ADAL" clId="{05D67889-9D85-41D0-8F0A-5F04B11BA502}" dt="2021-06-29T12:10:01.129" v="366" actId="26606"/>
          <ac:cxnSpMkLst>
            <pc:docMk/>
            <pc:sldMk cId="2613213969" sldId="268"/>
            <ac:cxnSpMk id="61" creationId="{A24DAE64-2302-42EA-8239-F2F0775CA5AD}"/>
          </ac:cxnSpMkLst>
        </pc:cxnChg>
        <pc:cxnChg chg="add del">
          <ac:chgData name="Richard Samuel J" userId="3687c5fe-d1e5-4c95-9131-70c6b885fae1" providerId="ADAL" clId="{05D67889-9D85-41D0-8F0A-5F04B11BA502}" dt="2021-06-29T12:36:59.635" v="515" actId="26606"/>
          <ac:cxnSpMkLst>
            <pc:docMk/>
            <pc:sldMk cId="2613213969" sldId="268"/>
            <ac:cxnSpMk id="65" creationId="{C6FAC23C-014D-4AC5-AD1B-36F7D0E7EF32}"/>
          </ac:cxnSpMkLst>
        </pc:cxnChg>
        <pc:cxnChg chg="add del">
          <ac:chgData name="Richard Samuel J" userId="3687c5fe-d1e5-4c95-9131-70c6b885fae1" providerId="ADAL" clId="{05D67889-9D85-41D0-8F0A-5F04B11BA502}" dt="2021-06-29T12:36:59.628" v="514" actId="26606"/>
          <ac:cxnSpMkLst>
            <pc:docMk/>
            <pc:sldMk cId="2613213969" sldId="268"/>
            <ac:cxnSpMk id="79" creationId="{381B4579-E2EA-4BD7-94FF-0A0BEE135C6B}"/>
          </ac:cxnSpMkLst>
        </pc:cxnChg>
        <pc:cxnChg chg="add del">
          <ac:chgData name="Richard Samuel J" userId="3687c5fe-d1e5-4c95-9131-70c6b885fae1" providerId="ADAL" clId="{05D67889-9D85-41D0-8F0A-5F04B11BA502}" dt="2021-06-29T12:36:59.628" v="514" actId="26606"/>
          <ac:cxnSpMkLst>
            <pc:docMk/>
            <pc:sldMk cId="2613213969" sldId="268"/>
            <ac:cxnSpMk id="82" creationId="{C6FAC23C-014D-4AC5-AD1B-36F7D0E7EF32}"/>
          </ac:cxnSpMkLst>
        </pc:cxnChg>
      </pc:sldChg>
      <pc:sldChg chg="addSp delSp modSp mod setBg delDesignElem">
        <pc:chgData name="Richard Samuel J" userId="3687c5fe-d1e5-4c95-9131-70c6b885fae1" providerId="ADAL" clId="{05D67889-9D85-41D0-8F0A-5F04B11BA502}" dt="2021-06-30T03:15:06.792" v="3189" actId="27636"/>
        <pc:sldMkLst>
          <pc:docMk/>
          <pc:sldMk cId="2815101310" sldId="269"/>
        </pc:sldMkLst>
        <pc:spChg chg="mod">
          <ac:chgData name="Richard Samuel J" userId="3687c5fe-d1e5-4c95-9131-70c6b885fae1" providerId="ADAL" clId="{05D67889-9D85-41D0-8F0A-5F04B11BA502}" dt="2021-06-29T12:38:47.973" v="595" actId="20577"/>
          <ac:spMkLst>
            <pc:docMk/>
            <pc:sldMk cId="2815101310" sldId="269"/>
            <ac:spMk id="2" creationId="{10F14387-6336-4124-A412-393D94C3967A}"/>
          </ac:spMkLst>
        </pc:spChg>
        <pc:spChg chg="mod">
          <ac:chgData name="Richard Samuel J" userId="3687c5fe-d1e5-4c95-9131-70c6b885fae1" providerId="ADAL" clId="{05D67889-9D85-41D0-8F0A-5F04B11BA502}" dt="2021-06-30T03:15:06.792" v="3189" actId="27636"/>
          <ac:spMkLst>
            <pc:docMk/>
            <pc:sldMk cId="2815101310" sldId="269"/>
            <ac:spMk id="10" creationId="{C4BAD658-3892-45A4-B920-FEF685AA93E0}"/>
          </ac:spMkLst>
        </pc:spChg>
        <pc:spChg chg="add del">
          <ac:chgData name="Richard Samuel J" userId="3687c5fe-d1e5-4c95-9131-70c6b885fae1" providerId="ADAL" clId="{05D67889-9D85-41D0-8F0A-5F04B11BA502}" dt="2021-06-29T12:35:50.784" v="495" actId="26606"/>
          <ac:spMkLst>
            <pc:docMk/>
            <pc:sldMk cId="2815101310" sldId="269"/>
            <ac:spMk id="15" creationId="{021A4066-B261-49FE-952E-A0FE3EE75CD2}"/>
          </ac:spMkLst>
        </pc:spChg>
        <pc:spChg chg="add del">
          <ac:chgData name="Richard Samuel J" userId="3687c5fe-d1e5-4c95-9131-70c6b885fae1" providerId="ADAL" clId="{05D67889-9D85-41D0-8F0A-5F04B11BA502}" dt="2021-06-29T12:35:50.784" v="495" actId="26606"/>
          <ac:spMkLst>
            <pc:docMk/>
            <pc:sldMk cId="2815101310" sldId="269"/>
            <ac:spMk id="19" creationId="{81958111-BC13-4D45-AB27-0C2C83F9BA64}"/>
          </ac:spMkLst>
        </pc:spChg>
        <pc:spChg chg="add del">
          <ac:chgData name="Richard Samuel J" userId="3687c5fe-d1e5-4c95-9131-70c6b885fae1" providerId="ADAL" clId="{05D67889-9D85-41D0-8F0A-5F04B11BA502}" dt="2021-06-29T12:36:12.873" v="507" actId="26606"/>
          <ac:spMkLst>
            <pc:docMk/>
            <pc:sldMk cId="2815101310" sldId="269"/>
            <ac:spMk id="32" creationId="{3193BA5C-B8F3-4972-BA54-014C48FAFA42}"/>
          </ac:spMkLst>
        </pc:spChg>
        <pc:spChg chg="add del">
          <ac:chgData name="Richard Samuel J" userId="3687c5fe-d1e5-4c95-9131-70c6b885fae1" providerId="ADAL" clId="{05D67889-9D85-41D0-8F0A-5F04B11BA502}" dt="2021-06-29T12:36:12.873" v="507" actId="26606"/>
          <ac:spMkLst>
            <pc:docMk/>
            <pc:sldMk cId="2815101310" sldId="269"/>
            <ac:spMk id="36" creationId="{05B93327-222A-4DAC-9163-371BF44CDB0C}"/>
          </ac:spMkLst>
        </pc:spChg>
        <pc:spChg chg="add del">
          <ac:chgData name="Richard Samuel J" userId="3687c5fe-d1e5-4c95-9131-70c6b885fae1" providerId="ADAL" clId="{05D67889-9D85-41D0-8F0A-5F04B11BA502}" dt="2021-06-29T12:36:12.873" v="507" actId="26606"/>
          <ac:spMkLst>
            <pc:docMk/>
            <pc:sldMk cId="2815101310" sldId="269"/>
            <ac:spMk id="42" creationId="{56388820-A63D-463C-9DBC-060A5ABE33B6}"/>
          </ac:spMkLst>
        </pc:spChg>
        <pc:spChg chg="add del">
          <ac:chgData name="Richard Samuel J" userId="3687c5fe-d1e5-4c95-9131-70c6b885fae1" providerId="ADAL" clId="{05D67889-9D85-41D0-8F0A-5F04B11BA502}" dt="2021-06-29T12:36:12.867" v="506" actId="26606"/>
          <ac:spMkLst>
            <pc:docMk/>
            <pc:sldMk cId="2815101310" sldId="269"/>
            <ac:spMk id="48" creationId="{1C2A4B30-77D7-4FFB-8B53-A88BD68CABD2}"/>
          </ac:spMkLst>
        </pc:spChg>
        <pc:spChg chg="add del">
          <ac:chgData name="Richard Samuel J" userId="3687c5fe-d1e5-4c95-9131-70c6b885fae1" providerId="ADAL" clId="{05D67889-9D85-41D0-8F0A-5F04B11BA502}" dt="2021-06-29T12:36:12.867" v="506" actId="26606"/>
          <ac:spMkLst>
            <pc:docMk/>
            <pc:sldMk cId="2815101310" sldId="269"/>
            <ac:spMk id="50" creationId="{01E4D783-AD45-49E7-B6C7-BBACB8290688}"/>
          </ac:spMkLst>
        </pc:spChg>
        <pc:spChg chg="add del">
          <ac:chgData name="Richard Samuel J" userId="3687c5fe-d1e5-4c95-9131-70c6b885fae1" providerId="ADAL" clId="{05D67889-9D85-41D0-8F0A-5F04B11BA502}" dt="2021-06-29T12:36:06.786" v="500" actId="26606"/>
          <ac:spMkLst>
            <pc:docMk/>
            <pc:sldMk cId="2815101310" sldId="269"/>
            <ac:spMk id="51" creationId="{021A4066-B261-49FE-952E-A0FE3EE75CD2}"/>
          </ac:spMkLst>
        </pc:spChg>
        <pc:spChg chg="add del">
          <ac:chgData name="Richard Samuel J" userId="3687c5fe-d1e5-4c95-9131-70c6b885fae1" providerId="ADAL" clId="{05D67889-9D85-41D0-8F0A-5F04B11BA502}" dt="2021-06-29T12:36:06.786" v="500" actId="26606"/>
          <ac:spMkLst>
            <pc:docMk/>
            <pc:sldMk cId="2815101310" sldId="269"/>
            <ac:spMk id="55" creationId="{81958111-BC13-4D45-AB27-0C2C83F9BA64}"/>
          </ac:spMkLst>
        </pc:spChg>
        <pc:spChg chg="add del">
          <ac:chgData name="Richard Samuel J" userId="3687c5fe-d1e5-4c95-9131-70c6b885fae1" providerId="ADAL" clId="{05D67889-9D85-41D0-8F0A-5F04B11BA502}" dt="2021-06-29T12:36:08.818" v="502" actId="26606"/>
          <ac:spMkLst>
            <pc:docMk/>
            <pc:sldMk cId="2815101310" sldId="269"/>
            <ac:spMk id="66" creationId="{3193BA5C-B8F3-4972-BA54-014C48FAFA42}"/>
          </ac:spMkLst>
        </pc:spChg>
        <pc:spChg chg="add del">
          <ac:chgData name="Richard Samuel J" userId="3687c5fe-d1e5-4c95-9131-70c6b885fae1" providerId="ADAL" clId="{05D67889-9D85-41D0-8F0A-5F04B11BA502}" dt="2021-06-29T12:36:08.818" v="502" actId="26606"/>
          <ac:spMkLst>
            <pc:docMk/>
            <pc:sldMk cId="2815101310" sldId="269"/>
            <ac:spMk id="68" creationId="{05B93327-222A-4DAC-9163-371BF44CDB0C}"/>
          </ac:spMkLst>
        </pc:spChg>
        <pc:spChg chg="add del">
          <ac:chgData name="Richard Samuel J" userId="3687c5fe-d1e5-4c95-9131-70c6b885fae1" providerId="ADAL" clId="{05D67889-9D85-41D0-8F0A-5F04B11BA502}" dt="2021-06-29T12:36:08.818" v="502" actId="26606"/>
          <ac:spMkLst>
            <pc:docMk/>
            <pc:sldMk cId="2815101310" sldId="269"/>
            <ac:spMk id="72" creationId="{56388820-A63D-463C-9DBC-060A5ABE33B6}"/>
          </ac:spMkLst>
        </pc:spChg>
        <pc:grpChg chg="add del">
          <ac:chgData name="Richard Samuel J" userId="3687c5fe-d1e5-4c95-9131-70c6b885fae1" providerId="ADAL" clId="{05D67889-9D85-41D0-8F0A-5F04B11BA502}" dt="2021-06-29T12:35:50.784" v="495" actId="26606"/>
          <ac:grpSpMkLst>
            <pc:docMk/>
            <pc:sldMk cId="2815101310" sldId="269"/>
            <ac:grpSpMk id="21" creationId="{82188758-E18A-4CE5-9D03-F4BF5D887C3F}"/>
          </ac:grpSpMkLst>
        </pc:grpChg>
        <pc:grpChg chg="add del">
          <ac:chgData name="Richard Samuel J" userId="3687c5fe-d1e5-4c95-9131-70c6b885fae1" providerId="ADAL" clId="{05D67889-9D85-41D0-8F0A-5F04B11BA502}" dt="2021-06-29T12:36:12.873" v="507" actId="26606"/>
          <ac:grpSpMkLst>
            <pc:docMk/>
            <pc:sldMk cId="2815101310" sldId="269"/>
            <ac:grpSpMk id="38" creationId="{14EE34E3-F117-4487-8ACF-33DA65FA11B3}"/>
          </ac:grpSpMkLst>
        </pc:grpChg>
        <pc:grpChg chg="add">
          <ac:chgData name="Richard Samuel J" userId="3687c5fe-d1e5-4c95-9131-70c6b885fae1" providerId="ADAL" clId="{05D67889-9D85-41D0-8F0A-5F04B11BA502}" dt="2021-06-29T12:36:12.873" v="507" actId="26606"/>
          <ac:grpSpMkLst>
            <pc:docMk/>
            <pc:sldMk cId="2815101310" sldId="269"/>
            <ac:grpSpMk id="54" creationId="{F7C65FA4-631C-444F-89AA-F891363CCF6E}"/>
          </ac:grpSpMkLst>
        </pc:grpChg>
        <pc:grpChg chg="add del">
          <ac:chgData name="Richard Samuel J" userId="3687c5fe-d1e5-4c95-9131-70c6b885fae1" providerId="ADAL" clId="{05D67889-9D85-41D0-8F0A-5F04B11BA502}" dt="2021-06-29T12:36:06.786" v="500" actId="26606"/>
          <ac:grpSpMkLst>
            <pc:docMk/>
            <pc:sldMk cId="2815101310" sldId="269"/>
            <ac:grpSpMk id="57" creationId="{82188758-E18A-4CE5-9D03-F4BF5D887C3F}"/>
          </ac:grpSpMkLst>
        </pc:grpChg>
        <pc:grpChg chg="add del">
          <ac:chgData name="Richard Samuel J" userId="3687c5fe-d1e5-4c95-9131-70c6b885fae1" providerId="ADAL" clId="{05D67889-9D85-41D0-8F0A-5F04B11BA502}" dt="2021-06-29T12:36:08.818" v="502" actId="26606"/>
          <ac:grpSpMkLst>
            <pc:docMk/>
            <pc:sldMk cId="2815101310" sldId="269"/>
            <ac:grpSpMk id="69" creationId="{14EE34E3-F117-4487-8ACF-33DA65FA11B3}"/>
          </ac:grpSpMkLst>
        </pc:grpChg>
        <pc:picChg chg="add del">
          <ac:chgData name="Richard Samuel J" userId="3687c5fe-d1e5-4c95-9131-70c6b885fae1" providerId="ADAL" clId="{05D67889-9D85-41D0-8F0A-5F04B11BA502}" dt="2021-06-29T12:35:39.797" v="491"/>
          <ac:picMkLst>
            <pc:docMk/>
            <pc:sldMk cId="2815101310" sldId="269"/>
            <ac:picMk id="3" creationId="{106A712E-DF79-43C4-991B-2CBA8FB1DBCB}"/>
          </ac:picMkLst>
        </pc:picChg>
        <pc:picChg chg="add mod">
          <ac:chgData name="Richard Samuel J" userId="3687c5fe-d1e5-4c95-9131-70c6b885fae1" providerId="ADAL" clId="{05D67889-9D85-41D0-8F0A-5F04B11BA502}" dt="2021-06-29T12:36:35.535" v="510" actId="27614"/>
          <ac:picMkLst>
            <pc:docMk/>
            <pc:sldMk cId="2815101310" sldId="269"/>
            <ac:picMk id="4" creationId="{5BA5FD51-DAF7-4D48-A4B4-35F497847273}"/>
          </ac:picMkLst>
        </pc:picChg>
        <pc:picChg chg="del mod">
          <ac:chgData name="Richard Samuel J" userId="3687c5fe-d1e5-4c95-9131-70c6b885fae1" providerId="ADAL" clId="{05D67889-9D85-41D0-8F0A-5F04B11BA502}" dt="2021-06-29T12:35:19.373" v="489" actId="478"/>
          <ac:picMkLst>
            <pc:docMk/>
            <pc:sldMk cId="2815101310" sldId="269"/>
            <ac:picMk id="8" creationId="{F60CF3E1-D834-4D21-A567-B80F5E7BD9A4}"/>
          </ac:picMkLst>
        </pc:picChg>
        <pc:picChg chg="add del">
          <ac:chgData name="Richard Samuel J" userId="3687c5fe-d1e5-4c95-9131-70c6b885fae1" providerId="ADAL" clId="{05D67889-9D85-41D0-8F0A-5F04B11BA502}" dt="2021-06-29T12:35:50.784" v="495" actId="26606"/>
          <ac:picMkLst>
            <pc:docMk/>
            <pc:sldMk cId="2815101310" sldId="269"/>
            <ac:picMk id="25" creationId="{D42F4933-2ECF-4EE5-BCE4-F19E3CA609FE}"/>
          </ac:picMkLst>
        </pc:picChg>
        <pc:picChg chg="add del">
          <ac:chgData name="Richard Samuel J" userId="3687c5fe-d1e5-4c95-9131-70c6b885fae1" providerId="ADAL" clId="{05D67889-9D85-41D0-8F0A-5F04B11BA502}" dt="2021-06-29T12:36:12.873" v="507" actId="26606"/>
          <ac:picMkLst>
            <pc:docMk/>
            <pc:sldMk cId="2815101310" sldId="269"/>
            <ac:picMk id="44" creationId="{C04ED70F-D6FD-4EB1-A171-D30F885FE73E}"/>
          </ac:picMkLst>
        </pc:picChg>
        <pc:picChg chg="add del">
          <ac:chgData name="Richard Samuel J" userId="3687c5fe-d1e5-4c95-9131-70c6b885fae1" providerId="ADAL" clId="{05D67889-9D85-41D0-8F0A-5F04B11BA502}" dt="2021-06-29T12:36:06.786" v="500" actId="26606"/>
          <ac:picMkLst>
            <pc:docMk/>
            <pc:sldMk cId="2815101310" sldId="269"/>
            <ac:picMk id="61" creationId="{D42F4933-2ECF-4EE5-BCE4-F19E3CA609FE}"/>
          </ac:picMkLst>
        </pc:picChg>
        <pc:picChg chg="add del">
          <ac:chgData name="Richard Samuel J" userId="3687c5fe-d1e5-4c95-9131-70c6b885fae1" providerId="ADAL" clId="{05D67889-9D85-41D0-8F0A-5F04B11BA502}" dt="2021-06-29T12:36:08.818" v="502" actId="26606"/>
          <ac:picMkLst>
            <pc:docMk/>
            <pc:sldMk cId="2815101310" sldId="269"/>
            <ac:picMk id="73" creationId="{C04ED70F-D6FD-4EB1-A171-D30F885FE73E}"/>
          </ac:picMkLst>
        </pc:picChg>
        <pc:cxnChg chg="add del">
          <ac:chgData name="Richard Samuel J" userId="3687c5fe-d1e5-4c95-9131-70c6b885fae1" providerId="ADAL" clId="{05D67889-9D85-41D0-8F0A-5F04B11BA502}" dt="2021-06-29T12:35:50.784" v="495" actId="26606"/>
          <ac:cxnSpMkLst>
            <pc:docMk/>
            <pc:sldMk cId="2815101310" sldId="269"/>
            <ac:cxnSpMk id="17" creationId="{381B4579-E2EA-4BD7-94FF-0A0BEE135C6B}"/>
          </ac:cxnSpMkLst>
        </pc:cxnChg>
        <pc:cxnChg chg="add del">
          <ac:chgData name="Richard Samuel J" userId="3687c5fe-d1e5-4c95-9131-70c6b885fae1" providerId="ADAL" clId="{05D67889-9D85-41D0-8F0A-5F04B11BA502}" dt="2021-06-29T12:35:50.784" v="495" actId="26606"/>
          <ac:cxnSpMkLst>
            <pc:docMk/>
            <pc:sldMk cId="2815101310" sldId="269"/>
            <ac:cxnSpMk id="27" creationId="{C6FAC23C-014D-4AC5-AD1B-36F7D0E7EF32}"/>
          </ac:cxnSpMkLst>
        </pc:cxnChg>
        <pc:cxnChg chg="add del">
          <ac:chgData name="Richard Samuel J" userId="3687c5fe-d1e5-4c95-9131-70c6b885fae1" providerId="ADAL" clId="{05D67889-9D85-41D0-8F0A-5F04B11BA502}" dt="2021-06-29T12:36:12.873" v="507" actId="26606"/>
          <ac:cxnSpMkLst>
            <pc:docMk/>
            <pc:sldMk cId="2815101310" sldId="269"/>
            <ac:cxnSpMk id="34" creationId="{D7162BAB-C25E-4CE9-B87C-F118DC7E7C22}"/>
          </ac:cxnSpMkLst>
        </pc:cxnChg>
        <pc:cxnChg chg="add del">
          <ac:chgData name="Richard Samuel J" userId="3687c5fe-d1e5-4c95-9131-70c6b885fae1" providerId="ADAL" clId="{05D67889-9D85-41D0-8F0A-5F04B11BA502}" dt="2021-06-29T12:36:12.873" v="507" actId="26606"/>
          <ac:cxnSpMkLst>
            <pc:docMk/>
            <pc:sldMk cId="2815101310" sldId="269"/>
            <ac:cxnSpMk id="46" creationId="{DA26CAE9-74C4-4EDD-8A80-77F79EAA86F4}"/>
          </ac:cxnSpMkLst>
        </pc:cxnChg>
        <pc:cxnChg chg="add del">
          <ac:chgData name="Richard Samuel J" userId="3687c5fe-d1e5-4c95-9131-70c6b885fae1" providerId="ADAL" clId="{05D67889-9D85-41D0-8F0A-5F04B11BA502}" dt="2021-06-29T12:36:12.867" v="506" actId="26606"/>
          <ac:cxnSpMkLst>
            <pc:docMk/>
            <pc:sldMk cId="2815101310" sldId="269"/>
            <ac:cxnSpMk id="49" creationId="{373AAE2E-5D6B-4952-A4BB-546C49F8DE4B}"/>
          </ac:cxnSpMkLst>
        </pc:cxnChg>
        <pc:cxnChg chg="add del">
          <ac:chgData name="Richard Samuel J" userId="3687c5fe-d1e5-4c95-9131-70c6b885fae1" providerId="ADAL" clId="{05D67889-9D85-41D0-8F0A-5F04B11BA502}" dt="2021-06-29T12:36:06.786" v="500" actId="26606"/>
          <ac:cxnSpMkLst>
            <pc:docMk/>
            <pc:sldMk cId="2815101310" sldId="269"/>
            <ac:cxnSpMk id="53" creationId="{381B4579-E2EA-4BD7-94FF-0A0BEE135C6B}"/>
          </ac:cxnSpMkLst>
        </pc:cxnChg>
        <pc:cxnChg chg="add del">
          <ac:chgData name="Richard Samuel J" userId="3687c5fe-d1e5-4c95-9131-70c6b885fae1" providerId="ADAL" clId="{05D67889-9D85-41D0-8F0A-5F04B11BA502}" dt="2021-06-29T12:36:06.786" v="500" actId="26606"/>
          <ac:cxnSpMkLst>
            <pc:docMk/>
            <pc:sldMk cId="2815101310" sldId="269"/>
            <ac:cxnSpMk id="63" creationId="{C6FAC23C-014D-4AC5-AD1B-36F7D0E7EF32}"/>
          </ac:cxnSpMkLst>
        </pc:cxnChg>
        <pc:cxnChg chg="add del">
          <ac:chgData name="Richard Samuel J" userId="3687c5fe-d1e5-4c95-9131-70c6b885fae1" providerId="ADAL" clId="{05D67889-9D85-41D0-8F0A-5F04B11BA502}" dt="2021-06-29T12:36:08.818" v="502" actId="26606"/>
          <ac:cxnSpMkLst>
            <pc:docMk/>
            <pc:sldMk cId="2815101310" sldId="269"/>
            <ac:cxnSpMk id="65" creationId="{DA26CAE9-74C4-4EDD-8A80-77F79EAA86F4}"/>
          </ac:cxnSpMkLst>
        </pc:cxnChg>
        <pc:cxnChg chg="add del">
          <ac:chgData name="Richard Samuel J" userId="3687c5fe-d1e5-4c95-9131-70c6b885fae1" providerId="ADAL" clId="{05D67889-9D85-41D0-8F0A-5F04B11BA502}" dt="2021-06-29T12:36:08.818" v="502" actId="26606"/>
          <ac:cxnSpMkLst>
            <pc:docMk/>
            <pc:sldMk cId="2815101310" sldId="269"/>
            <ac:cxnSpMk id="67" creationId="{D7162BAB-C25E-4CE9-B87C-F118DC7E7C22}"/>
          </ac:cxnSpMkLst>
        </pc:cxnChg>
      </pc:sldChg>
      <pc:sldChg chg="addSp delSp modSp add del mod setBg delDesignElem">
        <pc:chgData name="Richard Samuel J" userId="3687c5fe-d1e5-4c95-9131-70c6b885fae1" providerId="ADAL" clId="{05D67889-9D85-41D0-8F0A-5F04B11BA502}" dt="2021-06-29T12:35:12.161" v="488"/>
        <pc:sldMkLst>
          <pc:docMk/>
          <pc:sldMk cId="150431826" sldId="270"/>
        </pc:sldMkLst>
        <pc:spChg chg="mod">
          <ac:chgData name="Richard Samuel J" userId="3687c5fe-d1e5-4c95-9131-70c6b885fae1" providerId="ADAL" clId="{05D67889-9D85-41D0-8F0A-5F04B11BA502}" dt="2021-06-29T12:35:12.161" v="488"/>
          <ac:spMkLst>
            <pc:docMk/>
            <pc:sldMk cId="150431826" sldId="270"/>
            <ac:spMk id="2" creationId="{10F14387-6336-4124-A412-393D94C3967A}"/>
          </ac:spMkLst>
        </pc:spChg>
        <pc:spChg chg="add del">
          <ac:chgData name="Richard Samuel J" userId="3687c5fe-d1e5-4c95-9131-70c6b885fae1" providerId="ADAL" clId="{05D67889-9D85-41D0-8F0A-5F04B11BA502}" dt="2021-06-29T12:35:12.161" v="488"/>
          <ac:spMkLst>
            <pc:docMk/>
            <pc:sldMk cId="150431826" sldId="270"/>
            <ac:spMk id="13" creationId="{6697F791-5FFA-4164-899F-EB52EA72B024}"/>
          </ac:spMkLst>
        </pc:spChg>
        <pc:spChg chg="add del">
          <ac:chgData name="Richard Samuel J" userId="3687c5fe-d1e5-4c95-9131-70c6b885fae1" providerId="ADAL" clId="{05D67889-9D85-41D0-8F0A-5F04B11BA502}" dt="2021-06-29T12:35:12.161" v="488"/>
          <ac:spMkLst>
            <pc:docMk/>
            <pc:sldMk cId="150431826" sldId="270"/>
            <ac:spMk id="17" creationId="{B773AB25-A422-41AA-9737-5E04C1966DE1}"/>
          </ac:spMkLst>
        </pc:spChg>
        <pc:grpChg chg="add del">
          <ac:chgData name="Richard Samuel J" userId="3687c5fe-d1e5-4c95-9131-70c6b885fae1" providerId="ADAL" clId="{05D67889-9D85-41D0-8F0A-5F04B11BA502}" dt="2021-06-29T12:35:12.161" v="488"/>
          <ac:grpSpMkLst>
            <pc:docMk/>
            <pc:sldMk cId="150431826" sldId="270"/>
            <ac:grpSpMk id="21" creationId="{6AD0D387-1584-4477-B5F8-52B50D4F2205}"/>
          </ac:grpSpMkLst>
        </pc:grpChg>
        <pc:picChg chg="add del">
          <ac:chgData name="Richard Samuel J" userId="3687c5fe-d1e5-4c95-9131-70c6b885fae1" providerId="ADAL" clId="{05D67889-9D85-41D0-8F0A-5F04B11BA502}" dt="2021-06-29T12:35:12.161" v="488"/>
          <ac:picMkLst>
            <pc:docMk/>
            <pc:sldMk cId="150431826" sldId="270"/>
            <ac:picMk id="15" creationId="{4E28A1A9-FB81-4816-AAEA-C3B430946951}"/>
          </ac:picMkLst>
        </pc:picChg>
        <pc:picChg chg="add del">
          <ac:chgData name="Richard Samuel J" userId="3687c5fe-d1e5-4c95-9131-70c6b885fae1" providerId="ADAL" clId="{05D67889-9D85-41D0-8F0A-5F04B11BA502}" dt="2021-06-29T12:35:12.161" v="488"/>
          <ac:picMkLst>
            <pc:docMk/>
            <pc:sldMk cId="150431826" sldId="270"/>
            <ac:picMk id="19" creationId="{AF0552B8-DE8C-40DF-B29F-1728E6A10619}"/>
          </ac:picMkLst>
        </pc:picChg>
      </pc:sldChg>
      <pc:sldChg chg="addSp delSp modSp new mod setBg setClrOvrMap">
        <pc:chgData name="Richard Samuel J" userId="3687c5fe-d1e5-4c95-9131-70c6b885fae1" providerId="ADAL" clId="{05D67889-9D85-41D0-8F0A-5F04B11BA502}" dt="2021-06-30T03:17:02.336" v="3200" actId="20577"/>
        <pc:sldMkLst>
          <pc:docMk/>
          <pc:sldMk cId="4245032338" sldId="270"/>
        </pc:sldMkLst>
        <pc:spChg chg="del mod ord">
          <ac:chgData name="Richard Samuel J" userId="3687c5fe-d1e5-4c95-9131-70c6b885fae1" providerId="ADAL" clId="{05D67889-9D85-41D0-8F0A-5F04B11BA502}" dt="2021-06-29T13:37:58.777" v="1077"/>
          <ac:spMkLst>
            <pc:docMk/>
            <pc:sldMk cId="4245032338" sldId="270"/>
            <ac:spMk id="2" creationId="{D09569A9-8790-4C93-A4A8-DBC86CE8CAF8}"/>
          </ac:spMkLst>
        </pc:spChg>
        <pc:spChg chg="del">
          <ac:chgData name="Richard Samuel J" userId="3687c5fe-d1e5-4c95-9131-70c6b885fae1" providerId="ADAL" clId="{05D67889-9D85-41D0-8F0A-5F04B11BA502}" dt="2021-06-29T13:28:42.209" v="1012"/>
          <ac:spMkLst>
            <pc:docMk/>
            <pc:sldMk cId="4245032338" sldId="270"/>
            <ac:spMk id="3" creationId="{32D7F475-2BE2-4760-99CD-0887BB3C38B0}"/>
          </ac:spMkLst>
        </pc:spChg>
        <pc:spChg chg="add del">
          <ac:chgData name="Richard Samuel J" userId="3687c5fe-d1e5-4c95-9131-70c6b885fae1" providerId="ADAL" clId="{05D67889-9D85-41D0-8F0A-5F04B11BA502}" dt="2021-06-29T13:30:02.155" v="1016"/>
          <ac:spMkLst>
            <pc:docMk/>
            <pc:sldMk cId="4245032338" sldId="270"/>
            <ac:spMk id="9" creationId="{C28BF4E2-602F-4E68-AAD4-02D7AC428950}"/>
          </ac:spMkLst>
        </pc:spChg>
        <pc:spChg chg="add del">
          <ac:chgData name="Richard Samuel J" userId="3687c5fe-d1e5-4c95-9131-70c6b885fae1" providerId="ADAL" clId="{05D67889-9D85-41D0-8F0A-5F04B11BA502}" dt="2021-06-29T13:30:12.164" v="1017" actId="26606"/>
          <ac:spMkLst>
            <pc:docMk/>
            <pc:sldMk cId="4245032338" sldId="270"/>
            <ac:spMk id="12" creationId="{EED2B910-B28F-4A54-B17C-8B7E5893AABB}"/>
          </ac:spMkLst>
        </pc:spChg>
        <pc:spChg chg="add del">
          <ac:chgData name="Richard Samuel J" userId="3687c5fe-d1e5-4c95-9131-70c6b885fae1" providerId="ADAL" clId="{05D67889-9D85-41D0-8F0A-5F04B11BA502}" dt="2021-06-29T13:38:13.096" v="1079" actId="26606"/>
          <ac:spMkLst>
            <pc:docMk/>
            <pc:sldMk cId="4245032338" sldId="270"/>
            <ac:spMk id="13" creationId="{12E8CD4E-6381-4807-AA5B-CE0024A8BE19}"/>
          </ac:spMkLst>
        </pc:spChg>
        <pc:spChg chg="add del">
          <ac:chgData name="Richard Samuel J" userId="3687c5fe-d1e5-4c95-9131-70c6b885fae1" providerId="ADAL" clId="{05D67889-9D85-41D0-8F0A-5F04B11BA502}" dt="2021-06-29T13:38:13.096" v="1079" actId="26606"/>
          <ac:spMkLst>
            <pc:docMk/>
            <pc:sldMk cId="4245032338" sldId="270"/>
            <ac:spMk id="15" creationId="{D28445F8-F032-43C9-8D0F-A5155F525283}"/>
          </ac:spMkLst>
        </pc:spChg>
        <pc:spChg chg="add del">
          <ac:chgData name="Richard Samuel J" userId="3687c5fe-d1e5-4c95-9131-70c6b885fae1" providerId="ADAL" clId="{05D67889-9D85-41D0-8F0A-5F04B11BA502}" dt="2021-06-29T13:30:12.164" v="1017" actId="26606"/>
          <ac:spMkLst>
            <pc:docMk/>
            <pc:sldMk cId="4245032338" sldId="270"/>
            <ac:spMk id="16" creationId="{7CAB7D27-148D-4082-B160-72FAD580D663}"/>
          </ac:spMkLst>
        </pc:spChg>
        <pc:spChg chg="add del">
          <ac:chgData name="Richard Samuel J" userId="3687c5fe-d1e5-4c95-9131-70c6b885fae1" providerId="ADAL" clId="{05D67889-9D85-41D0-8F0A-5F04B11BA502}" dt="2021-06-29T13:38:13.096" v="1079" actId="26606"/>
          <ac:spMkLst>
            <pc:docMk/>
            <pc:sldMk cId="4245032338" sldId="270"/>
            <ac:spMk id="17" creationId="{36A325B5-56A3-425A-B9A3-0CEB7CA1BBF6}"/>
          </ac:spMkLst>
        </pc:spChg>
        <pc:spChg chg="add del">
          <ac:chgData name="Richard Samuel J" userId="3687c5fe-d1e5-4c95-9131-70c6b885fae1" providerId="ADAL" clId="{05D67889-9D85-41D0-8F0A-5F04B11BA502}" dt="2021-06-29T13:38:13.096" v="1079" actId="26606"/>
          <ac:spMkLst>
            <pc:docMk/>
            <pc:sldMk cId="4245032338" sldId="270"/>
            <ac:spMk id="19" creationId="{B80DE958-9D45-4CAD-BF1F-FA2ED970B7F6}"/>
          </ac:spMkLst>
        </pc:spChg>
        <pc:spChg chg="add del">
          <ac:chgData name="Richard Samuel J" userId="3687c5fe-d1e5-4c95-9131-70c6b885fae1" providerId="ADAL" clId="{05D67889-9D85-41D0-8F0A-5F04B11BA502}" dt="2021-06-29T13:38:13.096" v="1079" actId="26606"/>
          <ac:spMkLst>
            <pc:docMk/>
            <pc:sldMk cId="4245032338" sldId="270"/>
            <ac:spMk id="21" creationId="{BB93B4BF-AD35-4E52-8131-161C5FB9CDD7}"/>
          </ac:spMkLst>
        </pc:spChg>
        <pc:spChg chg="add del">
          <ac:chgData name="Richard Samuel J" userId="3687c5fe-d1e5-4c95-9131-70c6b885fae1" providerId="ADAL" clId="{05D67889-9D85-41D0-8F0A-5F04B11BA502}" dt="2021-06-29T13:38:22.487" v="1081" actId="26606"/>
          <ac:spMkLst>
            <pc:docMk/>
            <pc:sldMk cId="4245032338" sldId="270"/>
            <ac:spMk id="23" creationId="{6F79B0DD-2C63-4EE5-804F-B8E391FC1E45}"/>
          </ac:spMkLst>
        </pc:spChg>
        <pc:spChg chg="add del">
          <ac:chgData name="Richard Samuel J" userId="3687c5fe-d1e5-4c95-9131-70c6b885fae1" providerId="ADAL" clId="{05D67889-9D85-41D0-8F0A-5F04B11BA502}" dt="2021-06-29T13:38:22.487" v="1081" actId="26606"/>
          <ac:spMkLst>
            <pc:docMk/>
            <pc:sldMk cId="4245032338" sldId="270"/>
            <ac:spMk id="24" creationId="{627DB8AB-CD55-4C8F-9043-52652B89231A}"/>
          </ac:spMkLst>
        </pc:spChg>
        <pc:spChg chg="add del">
          <ac:chgData name="Richard Samuel J" userId="3687c5fe-d1e5-4c95-9131-70c6b885fae1" providerId="ADAL" clId="{05D67889-9D85-41D0-8F0A-5F04B11BA502}" dt="2021-06-29T13:31:05.958" v="1027" actId="26606"/>
          <ac:spMkLst>
            <pc:docMk/>
            <pc:sldMk cId="4245032338" sldId="270"/>
            <ac:spMk id="25" creationId="{E724B9E8-02C8-4B2E-8770-A00A67760DF0}"/>
          </ac:spMkLst>
        </pc:spChg>
        <pc:spChg chg="add del">
          <ac:chgData name="Richard Samuel J" userId="3687c5fe-d1e5-4c95-9131-70c6b885fae1" providerId="ADAL" clId="{05D67889-9D85-41D0-8F0A-5F04B11BA502}" dt="2021-06-29T13:38:22.487" v="1081" actId="26606"/>
          <ac:spMkLst>
            <pc:docMk/>
            <pc:sldMk cId="4245032338" sldId="270"/>
            <ac:spMk id="26" creationId="{53059C5A-91CB-4024-9B4E-20082E25C70B}"/>
          </ac:spMkLst>
        </pc:spChg>
        <pc:spChg chg="add del">
          <ac:chgData name="Richard Samuel J" userId="3687c5fe-d1e5-4c95-9131-70c6b885fae1" providerId="ADAL" clId="{05D67889-9D85-41D0-8F0A-5F04B11BA502}" dt="2021-06-29T13:38:22.487" v="1081" actId="26606"/>
          <ac:spMkLst>
            <pc:docMk/>
            <pc:sldMk cId="4245032338" sldId="270"/>
            <ac:spMk id="28" creationId="{184884BF-A898-4EFF-9504-E13EBE3FF62E}"/>
          </ac:spMkLst>
        </pc:spChg>
        <pc:spChg chg="add del">
          <ac:chgData name="Richard Samuel J" userId="3687c5fe-d1e5-4c95-9131-70c6b885fae1" providerId="ADAL" clId="{05D67889-9D85-41D0-8F0A-5F04B11BA502}" dt="2021-06-29T13:38:22.487" v="1081" actId="26606"/>
          <ac:spMkLst>
            <pc:docMk/>
            <pc:sldMk cId="4245032338" sldId="270"/>
            <ac:spMk id="30" creationId="{7B32D337-FDA6-4468-ADB1-7038E5FC0BA9}"/>
          </ac:spMkLst>
        </pc:spChg>
        <pc:spChg chg="add del">
          <ac:chgData name="Richard Samuel J" userId="3687c5fe-d1e5-4c95-9131-70c6b885fae1" providerId="ADAL" clId="{05D67889-9D85-41D0-8F0A-5F04B11BA502}" dt="2021-06-29T13:38:25.133" v="1083" actId="26606"/>
          <ac:spMkLst>
            <pc:docMk/>
            <pc:sldMk cId="4245032338" sldId="270"/>
            <ac:spMk id="32" creationId="{E8DC6FCD-811B-436E-9FEE-FC957486CD7E}"/>
          </ac:spMkLst>
        </pc:spChg>
        <pc:spChg chg="add del">
          <ac:chgData name="Richard Samuel J" userId="3687c5fe-d1e5-4c95-9131-70c6b885fae1" providerId="ADAL" clId="{05D67889-9D85-41D0-8F0A-5F04B11BA502}" dt="2021-06-29T13:31:05.958" v="1027" actId="26606"/>
          <ac:spMkLst>
            <pc:docMk/>
            <pc:sldMk cId="4245032338" sldId="270"/>
            <ac:spMk id="33" creationId="{0F28EA84-13B4-4494-A4D3-8DE462FF0E6B}"/>
          </ac:spMkLst>
        </pc:spChg>
        <pc:spChg chg="add del">
          <ac:chgData name="Richard Samuel J" userId="3687c5fe-d1e5-4c95-9131-70c6b885fae1" providerId="ADAL" clId="{05D67889-9D85-41D0-8F0A-5F04B11BA502}" dt="2021-06-29T13:38:26.271" v="1085" actId="26606"/>
          <ac:spMkLst>
            <pc:docMk/>
            <pc:sldMk cId="4245032338" sldId="270"/>
            <ac:spMk id="34" creationId="{12E8CD4E-6381-4807-AA5B-CE0024A8BE19}"/>
          </ac:spMkLst>
        </pc:spChg>
        <pc:spChg chg="add del">
          <ac:chgData name="Richard Samuel J" userId="3687c5fe-d1e5-4c95-9131-70c6b885fae1" providerId="ADAL" clId="{05D67889-9D85-41D0-8F0A-5F04B11BA502}" dt="2021-06-29T13:31:05.958" v="1027" actId="26606"/>
          <ac:spMkLst>
            <pc:docMk/>
            <pc:sldMk cId="4245032338" sldId="270"/>
            <ac:spMk id="35" creationId="{6BEB1B24-66CE-4D63-A39D-2D1B481DF95E}"/>
          </ac:spMkLst>
        </pc:spChg>
        <pc:spChg chg="add del">
          <ac:chgData name="Richard Samuel J" userId="3687c5fe-d1e5-4c95-9131-70c6b885fae1" providerId="ADAL" clId="{05D67889-9D85-41D0-8F0A-5F04B11BA502}" dt="2021-06-29T13:38:26.271" v="1085" actId="26606"/>
          <ac:spMkLst>
            <pc:docMk/>
            <pc:sldMk cId="4245032338" sldId="270"/>
            <ac:spMk id="36" creationId="{D28445F8-F032-43C9-8D0F-A5155F525283}"/>
          </ac:spMkLst>
        </pc:spChg>
        <pc:spChg chg="add del">
          <ac:chgData name="Richard Samuel J" userId="3687c5fe-d1e5-4c95-9131-70c6b885fae1" providerId="ADAL" clId="{05D67889-9D85-41D0-8F0A-5F04B11BA502}" dt="2021-06-29T13:38:26.271" v="1085" actId="26606"/>
          <ac:spMkLst>
            <pc:docMk/>
            <pc:sldMk cId="4245032338" sldId="270"/>
            <ac:spMk id="38" creationId="{36A325B5-56A3-425A-B9A3-0CEB7CA1BBF6}"/>
          </ac:spMkLst>
        </pc:spChg>
        <pc:spChg chg="add del">
          <ac:chgData name="Richard Samuel J" userId="3687c5fe-d1e5-4c95-9131-70c6b885fae1" providerId="ADAL" clId="{05D67889-9D85-41D0-8F0A-5F04B11BA502}" dt="2021-06-29T13:38:26.271" v="1085" actId="26606"/>
          <ac:spMkLst>
            <pc:docMk/>
            <pc:sldMk cId="4245032338" sldId="270"/>
            <ac:spMk id="40" creationId="{B80DE958-9D45-4CAD-BF1F-FA2ED970B7F6}"/>
          </ac:spMkLst>
        </pc:spChg>
        <pc:spChg chg="add del">
          <ac:chgData name="Richard Samuel J" userId="3687c5fe-d1e5-4c95-9131-70c6b885fae1" providerId="ADAL" clId="{05D67889-9D85-41D0-8F0A-5F04B11BA502}" dt="2021-06-29T13:38:26.271" v="1085" actId="26606"/>
          <ac:spMkLst>
            <pc:docMk/>
            <pc:sldMk cId="4245032338" sldId="270"/>
            <ac:spMk id="42" creationId="{BB93B4BF-AD35-4E52-8131-161C5FB9CDD7}"/>
          </ac:spMkLst>
        </pc:spChg>
        <pc:spChg chg="add del">
          <ac:chgData name="Richard Samuel J" userId="3687c5fe-d1e5-4c95-9131-70c6b885fae1" providerId="ADAL" clId="{05D67889-9D85-41D0-8F0A-5F04B11BA502}" dt="2021-06-29T13:40:01.457" v="1102" actId="26606"/>
          <ac:spMkLst>
            <pc:docMk/>
            <pc:sldMk cId="4245032338" sldId="270"/>
            <ac:spMk id="44" creationId="{417CDA24-35F8-4540-8C52-3096D6D94949}"/>
          </ac:spMkLst>
        </pc:spChg>
        <pc:spChg chg="add del">
          <ac:chgData name="Richard Samuel J" userId="3687c5fe-d1e5-4c95-9131-70c6b885fae1" providerId="ADAL" clId="{05D67889-9D85-41D0-8F0A-5F04B11BA502}" dt="2021-06-29T13:30:50.224" v="1022" actId="26606"/>
          <ac:spMkLst>
            <pc:docMk/>
            <pc:sldMk cId="4245032338" sldId="270"/>
            <ac:spMk id="45" creationId="{3B320901-D35F-449D-AC6B-52A01F080163}"/>
          </ac:spMkLst>
        </pc:spChg>
        <pc:spChg chg="add del">
          <ac:chgData name="Richard Samuel J" userId="3687c5fe-d1e5-4c95-9131-70c6b885fae1" providerId="ADAL" clId="{05D67889-9D85-41D0-8F0A-5F04B11BA502}" dt="2021-06-29T13:30:47.017" v="1020" actId="26606"/>
          <ac:spMkLst>
            <pc:docMk/>
            <pc:sldMk cId="4245032338" sldId="270"/>
            <ac:spMk id="46" creationId="{905CFAD9-EABE-4F83-B098-604752164E6A}"/>
          </ac:spMkLst>
        </pc:spChg>
        <pc:spChg chg="add del">
          <ac:chgData name="Richard Samuel J" userId="3687c5fe-d1e5-4c95-9131-70c6b885fae1" providerId="ADAL" clId="{05D67889-9D85-41D0-8F0A-5F04B11BA502}" dt="2021-06-29T13:40:01.457" v="1102" actId="26606"/>
          <ac:spMkLst>
            <pc:docMk/>
            <pc:sldMk cId="4245032338" sldId="270"/>
            <ac:spMk id="47" creationId="{8658BFE0-4E65-4174-9C75-687C94E88273}"/>
          </ac:spMkLst>
        </pc:spChg>
        <pc:spChg chg="add del">
          <ac:chgData name="Richard Samuel J" userId="3687c5fe-d1e5-4c95-9131-70c6b885fae1" providerId="ADAL" clId="{05D67889-9D85-41D0-8F0A-5F04B11BA502}" dt="2021-06-29T13:40:01.457" v="1102" actId="26606"/>
          <ac:spMkLst>
            <pc:docMk/>
            <pc:sldMk cId="4245032338" sldId="270"/>
            <ac:spMk id="49" creationId="{FA75DFED-A0C1-4A83-BE1D-0271C1826EF6}"/>
          </ac:spMkLst>
        </pc:spChg>
        <pc:spChg chg="add del">
          <ac:chgData name="Richard Samuel J" userId="3687c5fe-d1e5-4c95-9131-70c6b885fae1" providerId="ADAL" clId="{05D67889-9D85-41D0-8F0A-5F04B11BA502}" dt="2021-06-29T13:39:45.878" v="1097" actId="26606"/>
          <ac:spMkLst>
            <pc:docMk/>
            <pc:sldMk cId="4245032338" sldId="270"/>
            <ac:spMk id="51" creationId="{E1750109-3B91-4506-B997-0CD8E35A1488}"/>
          </ac:spMkLst>
        </pc:spChg>
        <pc:spChg chg="add del">
          <ac:chgData name="Richard Samuel J" userId="3687c5fe-d1e5-4c95-9131-70c6b885fae1" providerId="ADAL" clId="{05D67889-9D85-41D0-8F0A-5F04B11BA502}" dt="2021-06-29T13:39:45.878" v="1097" actId="26606"/>
          <ac:spMkLst>
            <pc:docMk/>
            <pc:sldMk cId="4245032338" sldId="270"/>
            <ac:spMk id="53" creationId="{E72D8D1B-59F6-4FF3-8547-9BBB6129F2FA}"/>
          </ac:spMkLst>
        </pc:spChg>
        <pc:spChg chg="add del">
          <ac:chgData name="Richard Samuel J" userId="3687c5fe-d1e5-4c95-9131-70c6b885fae1" providerId="ADAL" clId="{05D67889-9D85-41D0-8F0A-5F04B11BA502}" dt="2021-06-29T13:30:47.017" v="1020" actId="26606"/>
          <ac:spMkLst>
            <pc:docMk/>
            <pc:sldMk cId="4245032338" sldId="270"/>
            <ac:spMk id="54" creationId="{AD356384-AA06-485D-9636-EB17EFE5EAA1}"/>
          </ac:spMkLst>
        </pc:spChg>
        <pc:spChg chg="add del">
          <ac:chgData name="Richard Samuel J" userId="3687c5fe-d1e5-4c95-9131-70c6b885fae1" providerId="ADAL" clId="{05D67889-9D85-41D0-8F0A-5F04B11BA502}" dt="2021-06-29T13:39:45.878" v="1097" actId="26606"/>
          <ac:spMkLst>
            <pc:docMk/>
            <pc:sldMk cId="4245032338" sldId="270"/>
            <ac:spMk id="55" creationId="{8FC8C21F-9484-4A71-ABFA-6C10682FAC3E}"/>
          </ac:spMkLst>
        </pc:spChg>
        <pc:spChg chg="add del">
          <ac:chgData name="Richard Samuel J" userId="3687c5fe-d1e5-4c95-9131-70c6b885fae1" providerId="ADAL" clId="{05D67889-9D85-41D0-8F0A-5F04B11BA502}" dt="2021-06-29T13:30:47.017" v="1020" actId="26606"/>
          <ac:spMkLst>
            <pc:docMk/>
            <pc:sldMk cId="4245032338" sldId="270"/>
            <ac:spMk id="56" creationId="{24D11ECD-703D-41EC-8EF6-8AAD971B0209}"/>
          </ac:spMkLst>
        </pc:spChg>
        <pc:spChg chg="add del">
          <ac:chgData name="Richard Samuel J" userId="3687c5fe-d1e5-4c95-9131-70c6b885fae1" providerId="ADAL" clId="{05D67889-9D85-41D0-8F0A-5F04B11BA502}" dt="2021-06-29T13:39:45.878" v="1097" actId="26606"/>
          <ac:spMkLst>
            <pc:docMk/>
            <pc:sldMk cId="4245032338" sldId="270"/>
            <ac:spMk id="57" creationId="{2C444748-5A8D-4B53-89FE-42B455DFA2D1}"/>
          </ac:spMkLst>
        </pc:spChg>
        <pc:spChg chg="add del">
          <ac:chgData name="Richard Samuel J" userId="3687c5fe-d1e5-4c95-9131-70c6b885fae1" providerId="ADAL" clId="{05D67889-9D85-41D0-8F0A-5F04B11BA502}" dt="2021-06-29T13:39:45.878" v="1097" actId="26606"/>
          <ac:spMkLst>
            <pc:docMk/>
            <pc:sldMk cId="4245032338" sldId="270"/>
            <ac:spMk id="59" creationId="{14044C96-7CFD-44DB-A579-D77B0D37C681}"/>
          </ac:spMkLst>
        </pc:spChg>
        <pc:spChg chg="add del">
          <ac:chgData name="Richard Samuel J" userId="3687c5fe-d1e5-4c95-9131-70c6b885fae1" providerId="ADAL" clId="{05D67889-9D85-41D0-8F0A-5F04B11BA502}" dt="2021-06-29T13:39:49.543" v="1099" actId="26606"/>
          <ac:spMkLst>
            <pc:docMk/>
            <pc:sldMk cId="4245032338" sldId="270"/>
            <ac:spMk id="61" creationId="{56651B3B-2F8A-4E48-BEA0-5D35421CE7B5}"/>
          </ac:spMkLst>
        </pc:spChg>
        <pc:spChg chg="add del">
          <ac:chgData name="Richard Samuel J" userId="3687c5fe-d1e5-4c95-9131-70c6b885fae1" providerId="ADAL" clId="{05D67889-9D85-41D0-8F0A-5F04B11BA502}" dt="2021-06-29T13:39:49.543" v="1099" actId="26606"/>
          <ac:spMkLst>
            <pc:docMk/>
            <pc:sldMk cId="4245032338" sldId="270"/>
            <ac:spMk id="63" creationId="{112839B5-6527-4FE1-B5CA-71D5FFC47C0E}"/>
          </ac:spMkLst>
        </pc:spChg>
        <pc:spChg chg="add del">
          <ac:chgData name="Richard Samuel J" userId="3687c5fe-d1e5-4c95-9131-70c6b885fae1" providerId="ADAL" clId="{05D67889-9D85-41D0-8F0A-5F04B11BA502}" dt="2021-06-29T13:30:50.224" v="1022" actId="26606"/>
          <ac:spMkLst>
            <pc:docMk/>
            <pc:sldMk cId="4245032338" sldId="270"/>
            <ac:spMk id="64" creationId="{58394E52-1609-430B-A7A5-BFF43EB9C92F}"/>
          </ac:spMkLst>
        </pc:spChg>
        <pc:spChg chg="add del">
          <ac:chgData name="Richard Samuel J" userId="3687c5fe-d1e5-4c95-9131-70c6b885fae1" providerId="ADAL" clId="{05D67889-9D85-41D0-8F0A-5F04B11BA502}" dt="2021-06-29T13:30:50.224" v="1022" actId="26606"/>
          <ac:spMkLst>
            <pc:docMk/>
            <pc:sldMk cId="4245032338" sldId="270"/>
            <ac:spMk id="66" creationId="{D3697D93-D148-4A98-A3A4-98AA7C2B626C}"/>
          </ac:spMkLst>
        </pc:spChg>
        <pc:spChg chg="add del">
          <ac:chgData name="Richard Samuel J" userId="3687c5fe-d1e5-4c95-9131-70c6b885fae1" providerId="ADAL" clId="{05D67889-9D85-41D0-8F0A-5F04B11BA502}" dt="2021-06-29T13:39:49.543" v="1099" actId="26606"/>
          <ac:spMkLst>
            <pc:docMk/>
            <pc:sldMk cId="4245032338" sldId="270"/>
            <ac:spMk id="71" creationId="{BE12D8E2-6088-4997-A8C6-1794DA9E1D48}"/>
          </ac:spMkLst>
        </pc:spChg>
        <pc:spChg chg="add del">
          <ac:chgData name="Richard Samuel J" userId="3687c5fe-d1e5-4c95-9131-70c6b885fae1" providerId="ADAL" clId="{05D67889-9D85-41D0-8F0A-5F04B11BA502}" dt="2021-06-29T13:30:52.021" v="1024" actId="26606"/>
          <ac:spMkLst>
            <pc:docMk/>
            <pc:sldMk cId="4245032338" sldId="270"/>
            <ac:spMk id="72" creationId="{905CFAD9-EABE-4F83-B098-604752164E6A}"/>
          </ac:spMkLst>
        </pc:spChg>
        <pc:spChg chg="add del">
          <ac:chgData name="Richard Samuel J" userId="3687c5fe-d1e5-4c95-9131-70c6b885fae1" providerId="ADAL" clId="{05D67889-9D85-41D0-8F0A-5F04B11BA502}" dt="2021-06-29T13:30:52.021" v="1024" actId="26606"/>
          <ac:spMkLst>
            <pc:docMk/>
            <pc:sldMk cId="4245032338" sldId="270"/>
            <ac:spMk id="76" creationId="{AD356384-AA06-485D-9636-EB17EFE5EAA1}"/>
          </ac:spMkLst>
        </pc:spChg>
        <pc:spChg chg="add del">
          <ac:chgData name="Richard Samuel J" userId="3687c5fe-d1e5-4c95-9131-70c6b885fae1" providerId="ADAL" clId="{05D67889-9D85-41D0-8F0A-5F04B11BA502}" dt="2021-06-29T13:30:52.021" v="1024" actId="26606"/>
          <ac:spMkLst>
            <pc:docMk/>
            <pc:sldMk cId="4245032338" sldId="270"/>
            <ac:spMk id="77" creationId="{24D11ECD-703D-41EC-8EF6-8AAD971B0209}"/>
          </ac:spMkLst>
        </pc:spChg>
        <pc:spChg chg="add del">
          <ac:chgData name="Richard Samuel J" userId="3687c5fe-d1e5-4c95-9131-70c6b885fae1" providerId="ADAL" clId="{05D67889-9D85-41D0-8F0A-5F04B11BA502}" dt="2021-06-29T13:39:49.543" v="1099" actId="26606"/>
          <ac:spMkLst>
            <pc:docMk/>
            <pc:sldMk cId="4245032338" sldId="270"/>
            <ac:spMk id="81" creationId="{FAF10F47-1605-47C5-AE58-9062909ADA42}"/>
          </ac:spMkLst>
        </pc:spChg>
        <pc:spChg chg="add del">
          <ac:chgData name="Richard Samuel J" userId="3687c5fe-d1e5-4c95-9131-70c6b885fae1" providerId="ADAL" clId="{05D67889-9D85-41D0-8F0A-5F04B11BA502}" dt="2021-06-29T13:31:05.929" v="1026" actId="26606"/>
          <ac:spMkLst>
            <pc:docMk/>
            <pc:sldMk cId="4245032338" sldId="270"/>
            <ac:spMk id="82" creationId="{905CFAD9-EABE-4F83-B098-604752164E6A}"/>
          </ac:spMkLst>
        </pc:spChg>
        <pc:spChg chg="add del">
          <ac:chgData name="Richard Samuel J" userId="3687c5fe-d1e5-4c95-9131-70c6b885fae1" providerId="ADAL" clId="{05D67889-9D85-41D0-8F0A-5F04B11BA502}" dt="2021-06-29T13:31:05.929" v="1026" actId="26606"/>
          <ac:spMkLst>
            <pc:docMk/>
            <pc:sldMk cId="4245032338" sldId="270"/>
            <ac:spMk id="86" creationId="{D9926FA0-8ED1-4F3A-B23B-FD94D82C74B5}"/>
          </ac:spMkLst>
        </pc:spChg>
        <pc:spChg chg="add del">
          <ac:chgData name="Richard Samuel J" userId="3687c5fe-d1e5-4c95-9131-70c6b885fae1" providerId="ADAL" clId="{05D67889-9D85-41D0-8F0A-5F04B11BA502}" dt="2021-06-29T13:31:05.929" v="1026" actId="26606"/>
          <ac:spMkLst>
            <pc:docMk/>
            <pc:sldMk cId="4245032338" sldId="270"/>
            <ac:spMk id="87" creationId="{3A102CD9-C25A-4A86-B9D3-D7280D91428B}"/>
          </ac:spMkLst>
        </pc:spChg>
        <pc:spChg chg="add del">
          <ac:chgData name="Richard Samuel J" userId="3687c5fe-d1e5-4c95-9131-70c6b885fae1" providerId="ADAL" clId="{05D67889-9D85-41D0-8F0A-5F04B11BA502}" dt="2021-06-29T13:40:01.450" v="1101" actId="26606"/>
          <ac:spMkLst>
            <pc:docMk/>
            <pc:sldMk cId="4245032338" sldId="270"/>
            <ac:spMk id="91" creationId="{12E8CD4E-6381-4807-AA5B-CE0024A8BE19}"/>
          </ac:spMkLst>
        </pc:spChg>
        <pc:spChg chg="add del">
          <ac:chgData name="Richard Samuel J" userId="3687c5fe-d1e5-4c95-9131-70c6b885fae1" providerId="ADAL" clId="{05D67889-9D85-41D0-8F0A-5F04B11BA502}" dt="2021-06-29T13:33:13.456" v="1046" actId="26606"/>
          <ac:spMkLst>
            <pc:docMk/>
            <pc:sldMk cId="4245032338" sldId="270"/>
            <ac:spMk id="92" creationId="{4DE73FDC-6B5B-40B0-B65D-7121BE926CD2}"/>
          </ac:spMkLst>
        </pc:spChg>
        <pc:spChg chg="add del">
          <ac:chgData name="Richard Samuel J" userId="3687c5fe-d1e5-4c95-9131-70c6b885fae1" providerId="ADAL" clId="{05D67889-9D85-41D0-8F0A-5F04B11BA502}" dt="2021-06-29T13:33:13.456" v="1046" actId="26606"/>
          <ac:spMkLst>
            <pc:docMk/>
            <pc:sldMk cId="4245032338" sldId="270"/>
            <ac:spMk id="94" creationId="{C892840F-D954-4533-A5D1-6499FC06E5F0}"/>
          </ac:spMkLst>
        </pc:spChg>
        <pc:spChg chg="add del">
          <ac:chgData name="Richard Samuel J" userId="3687c5fe-d1e5-4c95-9131-70c6b885fae1" providerId="ADAL" clId="{05D67889-9D85-41D0-8F0A-5F04B11BA502}" dt="2021-06-29T13:40:01.450" v="1101" actId="26606"/>
          <ac:spMkLst>
            <pc:docMk/>
            <pc:sldMk cId="4245032338" sldId="270"/>
            <ac:spMk id="96" creationId="{D28445F8-F032-43C9-8D0F-A5155F525283}"/>
          </ac:spMkLst>
        </pc:spChg>
        <pc:spChg chg="add del">
          <ac:chgData name="Richard Samuel J" userId="3687c5fe-d1e5-4c95-9131-70c6b885fae1" providerId="ADAL" clId="{05D67889-9D85-41D0-8F0A-5F04B11BA502}" dt="2021-06-29T13:33:13.456" v="1046" actId="26606"/>
          <ac:spMkLst>
            <pc:docMk/>
            <pc:sldMk cId="4245032338" sldId="270"/>
            <ac:spMk id="97" creationId="{61990CAA-54E8-45FF-982D-700E54E91C0A}"/>
          </ac:spMkLst>
        </pc:spChg>
        <pc:spChg chg="add del">
          <ac:chgData name="Richard Samuel J" userId="3687c5fe-d1e5-4c95-9131-70c6b885fae1" providerId="ADAL" clId="{05D67889-9D85-41D0-8F0A-5F04B11BA502}" dt="2021-06-29T13:33:13.456" v="1046" actId="26606"/>
          <ac:spMkLst>
            <pc:docMk/>
            <pc:sldMk cId="4245032338" sldId="270"/>
            <ac:spMk id="98" creationId="{FEC4289B-D6C5-4CE1-97A1-4079B6F1B92B}"/>
          </ac:spMkLst>
        </pc:spChg>
        <pc:spChg chg="add del">
          <ac:chgData name="Richard Samuel J" userId="3687c5fe-d1e5-4c95-9131-70c6b885fae1" providerId="ADAL" clId="{05D67889-9D85-41D0-8F0A-5F04B11BA502}" dt="2021-06-29T13:33:13.456" v="1046" actId="26606"/>
          <ac:spMkLst>
            <pc:docMk/>
            <pc:sldMk cId="4245032338" sldId="270"/>
            <ac:spMk id="99" creationId="{ED377DD9-0789-45D3-A1A5-32939EEE0343}"/>
          </ac:spMkLst>
        </pc:spChg>
        <pc:spChg chg="add del">
          <ac:chgData name="Richard Samuel J" userId="3687c5fe-d1e5-4c95-9131-70c6b885fae1" providerId="ADAL" clId="{05D67889-9D85-41D0-8F0A-5F04B11BA502}" dt="2021-06-29T13:33:13.456" v="1046" actId="26606"/>
          <ac:spMkLst>
            <pc:docMk/>
            <pc:sldMk cId="4245032338" sldId="270"/>
            <ac:spMk id="100" creationId="{8E840AC4-9ED0-4310-B826-D9CA651EADAD}"/>
          </ac:spMkLst>
        </pc:spChg>
        <pc:spChg chg="add del mod ord">
          <ac:chgData name="Richard Samuel J" userId="3687c5fe-d1e5-4c95-9131-70c6b885fae1" providerId="ADAL" clId="{05D67889-9D85-41D0-8F0A-5F04B11BA502}" dt="2021-06-29T13:37:58.777" v="1077"/>
          <ac:spMkLst>
            <pc:docMk/>
            <pc:sldMk cId="4245032338" sldId="270"/>
            <ac:spMk id="101" creationId="{B4C846DA-6BCF-40A4-95AC-062C88687D96}"/>
          </ac:spMkLst>
        </pc:spChg>
        <pc:spChg chg="add del">
          <ac:chgData name="Richard Samuel J" userId="3687c5fe-d1e5-4c95-9131-70c6b885fae1" providerId="ADAL" clId="{05D67889-9D85-41D0-8F0A-5F04B11BA502}" dt="2021-06-29T13:40:01.450" v="1101" actId="26606"/>
          <ac:spMkLst>
            <pc:docMk/>
            <pc:sldMk cId="4245032338" sldId="270"/>
            <ac:spMk id="103" creationId="{36A325B5-56A3-425A-B9A3-0CEB7CA1BBF6}"/>
          </ac:spMkLst>
        </pc:spChg>
        <pc:spChg chg="add del">
          <ac:chgData name="Richard Samuel J" userId="3687c5fe-d1e5-4c95-9131-70c6b885fae1" providerId="ADAL" clId="{05D67889-9D85-41D0-8F0A-5F04B11BA502}" dt="2021-06-29T13:33:06.010" v="1043" actId="26606"/>
          <ac:spMkLst>
            <pc:docMk/>
            <pc:sldMk cId="4245032338" sldId="270"/>
            <ac:spMk id="104" creationId="{B16D28B7-2459-4243-834C-081F13904E1F}"/>
          </ac:spMkLst>
        </pc:spChg>
        <pc:spChg chg="add del">
          <ac:chgData name="Richard Samuel J" userId="3687c5fe-d1e5-4c95-9131-70c6b885fae1" providerId="ADAL" clId="{05D67889-9D85-41D0-8F0A-5F04B11BA502}" dt="2021-06-29T13:33:06.010" v="1043" actId="26606"/>
          <ac:spMkLst>
            <pc:docMk/>
            <pc:sldMk cId="4245032338" sldId="270"/>
            <ac:spMk id="106" creationId="{AB460F0B-D018-41B3-B5EE-4BFACE0605D0}"/>
          </ac:spMkLst>
        </pc:spChg>
        <pc:spChg chg="add del">
          <ac:chgData name="Richard Samuel J" userId="3687c5fe-d1e5-4c95-9131-70c6b885fae1" providerId="ADAL" clId="{05D67889-9D85-41D0-8F0A-5F04B11BA502}" dt="2021-06-29T13:31:59.175" v="1031" actId="26606"/>
          <ac:spMkLst>
            <pc:docMk/>
            <pc:sldMk cId="4245032338" sldId="270"/>
            <ac:spMk id="107" creationId="{58BBC6BB-2040-4E07-BDD7-479ECCE6704C}"/>
          </ac:spMkLst>
        </pc:spChg>
        <pc:spChg chg="add del">
          <ac:chgData name="Richard Samuel J" userId="3687c5fe-d1e5-4c95-9131-70c6b885fae1" providerId="ADAL" clId="{05D67889-9D85-41D0-8F0A-5F04B11BA502}" dt="2021-06-29T13:40:01.450" v="1101" actId="26606"/>
          <ac:spMkLst>
            <pc:docMk/>
            <pc:sldMk cId="4245032338" sldId="270"/>
            <ac:spMk id="110" creationId="{B80DE958-9D45-4CAD-BF1F-FA2ED970B7F6}"/>
          </ac:spMkLst>
        </pc:spChg>
        <pc:spChg chg="add del">
          <ac:chgData name="Richard Samuel J" userId="3687c5fe-d1e5-4c95-9131-70c6b885fae1" providerId="ADAL" clId="{05D67889-9D85-41D0-8F0A-5F04B11BA502}" dt="2021-06-29T13:33:06.010" v="1043" actId="26606"/>
          <ac:spMkLst>
            <pc:docMk/>
            <pc:sldMk cId="4245032338" sldId="270"/>
            <ac:spMk id="112" creationId="{4A6B239A-8939-4B7A-9EE9-4B4C6AC7454C}"/>
          </ac:spMkLst>
        </pc:spChg>
        <pc:spChg chg="add del">
          <ac:chgData name="Richard Samuel J" userId="3687c5fe-d1e5-4c95-9131-70c6b885fae1" providerId="ADAL" clId="{05D67889-9D85-41D0-8F0A-5F04B11BA502}" dt="2021-06-29T13:40:01.450" v="1101" actId="26606"/>
          <ac:spMkLst>
            <pc:docMk/>
            <pc:sldMk cId="4245032338" sldId="270"/>
            <ac:spMk id="114" creationId="{BB93B4BF-AD35-4E52-8131-161C5FB9CDD7}"/>
          </ac:spMkLst>
        </pc:spChg>
        <pc:spChg chg="add del">
          <ac:chgData name="Richard Samuel J" userId="3687c5fe-d1e5-4c95-9131-70c6b885fae1" providerId="ADAL" clId="{05D67889-9D85-41D0-8F0A-5F04B11BA502}" dt="2021-06-29T13:33:06.010" v="1043" actId="26606"/>
          <ac:spMkLst>
            <pc:docMk/>
            <pc:sldMk cId="4245032338" sldId="270"/>
            <ac:spMk id="116" creationId="{393871EE-EC0A-455F-AA37-A87D7237E233}"/>
          </ac:spMkLst>
        </pc:spChg>
        <pc:spChg chg="add del">
          <ac:chgData name="Richard Samuel J" userId="3687c5fe-d1e5-4c95-9131-70c6b885fae1" providerId="ADAL" clId="{05D67889-9D85-41D0-8F0A-5F04B11BA502}" dt="2021-06-29T13:32:06.972" v="1033" actId="26606"/>
          <ac:spMkLst>
            <pc:docMk/>
            <pc:sldMk cId="4245032338" sldId="270"/>
            <ac:spMk id="118" creationId="{4B5C6D65-D4EB-4E56-9270-B5637605A64E}"/>
          </ac:spMkLst>
        </pc:spChg>
        <pc:spChg chg="add del">
          <ac:chgData name="Richard Samuel J" userId="3687c5fe-d1e5-4c95-9131-70c6b885fae1" providerId="ADAL" clId="{05D67889-9D85-41D0-8F0A-5F04B11BA502}" dt="2021-06-29T13:32:06.972" v="1033" actId="26606"/>
          <ac:spMkLst>
            <pc:docMk/>
            <pc:sldMk cId="4245032338" sldId="270"/>
            <ac:spMk id="121" creationId="{9F0D236E-6887-49E1-A044-D80BA888845D}"/>
          </ac:spMkLst>
        </pc:spChg>
        <pc:spChg chg="add del">
          <ac:chgData name="Richard Samuel J" userId="3687c5fe-d1e5-4c95-9131-70c6b885fae1" providerId="ADAL" clId="{05D67889-9D85-41D0-8F0A-5F04B11BA502}" dt="2021-06-29T13:32:19.767" v="1037" actId="26606"/>
          <ac:spMkLst>
            <pc:docMk/>
            <pc:sldMk cId="4245032338" sldId="270"/>
            <ac:spMk id="123" creationId="{8E840AC4-9ED0-4310-B826-D9CA651EADAD}"/>
          </ac:spMkLst>
        </pc:spChg>
        <pc:spChg chg="add del">
          <ac:chgData name="Richard Samuel J" userId="3687c5fe-d1e5-4c95-9131-70c6b885fae1" providerId="ADAL" clId="{05D67889-9D85-41D0-8F0A-5F04B11BA502}" dt="2021-06-29T13:33:06.010" v="1043" actId="26606"/>
          <ac:spMkLst>
            <pc:docMk/>
            <pc:sldMk cId="4245032338" sldId="270"/>
            <ac:spMk id="124" creationId="{4AC72693-C9A4-4BE4-A90C-CDA82C5C5D15}"/>
          </ac:spMkLst>
        </pc:spChg>
        <pc:spChg chg="add del">
          <ac:chgData name="Richard Samuel J" userId="3687c5fe-d1e5-4c95-9131-70c6b885fae1" providerId="ADAL" clId="{05D67889-9D85-41D0-8F0A-5F04B11BA502}" dt="2021-06-29T13:32:08.929" v="1035" actId="26606"/>
          <ac:spMkLst>
            <pc:docMk/>
            <pc:sldMk cId="4245032338" sldId="270"/>
            <ac:spMk id="128" creationId="{8085F293-4588-43D9-8C44-70258A4BF21E}"/>
          </ac:spMkLst>
        </pc:spChg>
        <pc:spChg chg="add del">
          <ac:chgData name="Richard Samuel J" userId="3687c5fe-d1e5-4c95-9131-70c6b885fae1" providerId="ADAL" clId="{05D67889-9D85-41D0-8F0A-5F04B11BA502}" dt="2021-06-29T13:33:06.010" v="1043" actId="26606"/>
          <ac:spMkLst>
            <pc:docMk/>
            <pc:sldMk cId="4245032338" sldId="270"/>
            <ac:spMk id="130" creationId="{2963AC57-381C-41C6-A500-249FCD48FBC6}"/>
          </ac:spMkLst>
        </pc:spChg>
        <pc:spChg chg="add del">
          <ac:chgData name="Richard Samuel J" userId="3687c5fe-d1e5-4c95-9131-70c6b885fae1" providerId="ADAL" clId="{05D67889-9D85-41D0-8F0A-5F04B11BA502}" dt="2021-06-29T13:32:19.767" v="1037" actId="26606"/>
          <ac:spMkLst>
            <pc:docMk/>
            <pc:sldMk cId="4245032338" sldId="270"/>
            <ac:spMk id="131" creationId="{4DE73FDC-6B5B-40B0-B65D-7121BE926CD2}"/>
          </ac:spMkLst>
        </pc:spChg>
        <pc:spChg chg="add del">
          <ac:chgData name="Richard Samuel J" userId="3687c5fe-d1e5-4c95-9131-70c6b885fae1" providerId="ADAL" clId="{05D67889-9D85-41D0-8F0A-5F04B11BA502}" dt="2021-06-29T13:32:19.767" v="1037" actId="26606"/>
          <ac:spMkLst>
            <pc:docMk/>
            <pc:sldMk cId="4245032338" sldId="270"/>
            <ac:spMk id="133" creationId="{C892840F-D954-4533-A5D1-6499FC06E5F0}"/>
          </ac:spMkLst>
        </pc:spChg>
        <pc:spChg chg="add del">
          <ac:chgData name="Richard Samuel J" userId="3687c5fe-d1e5-4c95-9131-70c6b885fae1" providerId="ADAL" clId="{05D67889-9D85-41D0-8F0A-5F04B11BA502}" dt="2021-06-29T13:32:19.767" v="1037" actId="26606"/>
          <ac:spMkLst>
            <pc:docMk/>
            <pc:sldMk cId="4245032338" sldId="270"/>
            <ac:spMk id="136" creationId="{61990CAA-54E8-45FF-982D-700E54E91C0A}"/>
          </ac:spMkLst>
        </pc:spChg>
        <pc:spChg chg="add del">
          <ac:chgData name="Richard Samuel J" userId="3687c5fe-d1e5-4c95-9131-70c6b885fae1" providerId="ADAL" clId="{05D67889-9D85-41D0-8F0A-5F04B11BA502}" dt="2021-06-29T13:32:19.767" v="1037" actId="26606"/>
          <ac:spMkLst>
            <pc:docMk/>
            <pc:sldMk cId="4245032338" sldId="270"/>
            <ac:spMk id="137" creationId="{FEC4289B-D6C5-4CE1-97A1-4079B6F1B92B}"/>
          </ac:spMkLst>
        </pc:spChg>
        <pc:spChg chg="add del">
          <ac:chgData name="Richard Samuel J" userId="3687c5fe-d1e5-4c95-9131-70c6b885fae1" providerId="ADAL" clId="{05D67889-9D85-41D0-8F0A-5F04B11BA502}" dt="2021-06-29T13:32:19.767" v="1037" actId="26606"/>
          <ac:spMkLst>
            <pc:docMk/>
            <pc:sldMk cId="4245032338" sldId="270"/>
            <ac:spMk id="138" creationId="{ED377DD9-0789-45D3-A1A5-32939EEE0343}"/>
          </ac:spMkLst>
        </pc:spChg>
        <pc:spChg chg="add del">
          <ac:chgData name="Richard Samuel J" userId="3687c5fe-d1e5-4c95-9131-70c6b885fae1" providerId="ADAL" clId="{05D67889-9D85-41D0-8F0A-5F04B11BA502}" dt="2021-06-29T13:32:56.688" v="1039" actId="26606"/>
          <ac:spMkLst>
            <pc:docMk/>
            <pc:sldMk cId="4245032338" sldId="270"/>
            <ac:spMk id="142" creationId="{0F93C6E3-8190-424E-959F-9825CB909D2F}"/>
          </ac:spMkLst>
        </pc:spChg>
        <pc:spChg chg="add del">
          <ac:chgData name="Richard Samuel J" userId="3687c5fe-d1e5-4c95-9131-70c6b885fae1" providerId="ADAL" clId="{05D67889-9D85-41D0-8F0A-5F04B11BA502}" dt="2021-06-29T13:32:56.688" v="1039" actId="26606"/>
          <ac:spMkLst>
            <pc:docMk/>
            <pc:sldMk cId="4245032338" sldId="270"/>
            <ac:spMk id="144" creationId="{C7C98627-5DDA-4963-B7F6-4E563F445FA8}"/>
          </ac:spMkLst>
        </pc:spChg>
        <pc:spChg chg="add del">
          <ac:chgData name="Richard Samuel J" userId="3687c5fe-d1e5-4c95-9131-70c6b885fae1" providerId="ADAL" clId="{05D67889-9D85-41D0-8F0A-5F04B11BA502}" dt="2021-06-29T13:33:13.444" v="1045" actId="26606"/>
          <ac:spMkLst>
            <pc:docMk/>
            <pc:sldMk cId="4245032338" sldId="270"/>
            <ac:spMk id="146" creationId="{4B5C6D65-D4EB-4E56-9270-B5637605A64E}"/>
          </ac:spMkLst>
        </pc:spChg>
        <pc:spChg chg="add del">
          <ac:chgData name="Richard Samuel J" userId="3687c5fe-d1e5-4c95-9131-70c6b885fae1" providerId="ADAL" clId="{05D67889-9D85-41D0-8F0A-5F04B11BA502}" dt="2021-06-29T13:32:56.688" v="1039" actId="26606"/>
          <ac:spMkLst>
            <pc:docMk/>
            <pc:sldMk cId="4245032338" sldId="270"/>
            <ac:spMk id="148" creationId="{760E3AA2-B802-4C38-A69D-C966F9CAB9A3}"/>
          </ac:spMkLst>
        </pc:spChg>
        <pc:spChg chg="add del">
          <ac:chgData name="Richard Samuel J" userId="3687c5fe-d1e5-4c95-9131-70c6b885fae1" providerId="ADAL" clId="{05D67889-9D85-41D0-8F0A-5F04B11BA502}" dt="2021-06-29T13:32:56.688" v="1039" actId="26606"/>
          <ac:spMkLst>
            <pc:docMk/>
            <pc:sldMk cId="4245032338" sldId="270"/>
            <ac:spMk id="149" creationId="{9C602BBA-8B39-4450-8FD1-F2DAE80A7508}"/>
          </ac:spMkLst>
        </pc:spChg>
        <pc:spChg chg="add del">
          <ac:chgData name="Richard Samuel J" userId="3687c5fe-d1e5-4c95-9131-70c6b885fae1" providerId="ADAL" clId="{05D67889-9D85-41D0-8F0A-5F04B11BA502}" dt="2021-06-29T13:32:56.688" v="1039" actId="26606"/>
          <ac:spMkLst>
            <pc:docMk/>
            <pc:sldMk cId="4245032338" sldId="270"/>
            <ac:spMk id="150" creationId="{4C593904-6B79-4F83-B60C-618597D7E4AA}"/>
          </ac:spMkLst>
        </pc:spChg>
        <pc:spChg chg="add del">
          <ac:chgData name="Richard Samuel J" userId="3687c5fe-d1e5-4c95-9131-70c6b885fae1" providerId="ADAL" clId="{05D67889-9D85-41D0-8F0A-5F04B11BA502}" dt="2021-06-29T13:32:56.688" v="1039" actId="26606"/>
          <ac:spMkLst>
            <pc:docMk/>
            <pc:sldMk cId="4245032338" sldId="270"/>
            <ac:spMk id="151" creationId="{32C8055D-945E-4398-8ED4-D885D271EF6D}"/>
          </ac:spMkLst>
        </pc:spChg>
        <pc:spChg chg="add del">
          <ac:chgData name="Richard Samuel J" userId="3687c5fe-d1e5-4c95-9131-70c6b885fae1" providerId="ADAL" clId="{05D67889-9D85-41D0-8F0A-5F04B11BA502}" dt="2021-06-29T13:33:13.444" v="1045" actId="26606"/>
          <ac:spMkLst>
            <pc:docMk/>
            <pc:sldMk cId="4245032338" sldId="270"/>
            <ac:spMk id="154" creationId="{9F0D236E-6887-49E1-A044-D80BA888845D}"/>
          </ac:spMkLst>
        </pc:spChg>
        <pc:spChg chg="add del">
          <ac:chgData name="Richard Samuel J" userId="3687c5fe-d1e5-4c95-9131-70c6b885fae1" providerId="ADAL" clId="{05D67889-9D85-41D0-8F0A-5F04B11BA502}" dt="2021-06-29T13:42:51.053" v="1125" actId="26606"/>
          <ac:spMkLst>
            <pc:docMk/>
            <pc:sldMk cId="4245032338" sldId="270"/>
            <ac:spMk id="156" creationId="{417CDA24-35F8-4540-8C52-3096D6D94949}"/>
          </ac:spMkLst>
        </pc:spChg>
        <pc:spChg chg="add del">
          <ac:chgData name="Richard Samuel J" userId="3687c5fe-d1e5-4c95-9131-70c6b885fae1" providerId="ADAL" clId="{05D67889-9D85-41D0-8F0A-5F04B11BA502}" dt="2021-06-29T13:42:51.053" v="1125" actId="26606"/>
          <ac:spMkLst>
            <pc:docMk/>
            <pc:sldMk cId="4245032338" sldId="270"/>
            <ac:spMk id="157" creationId="{8658BFE0-4E65-4174-9C75-687C94E88273}"/>
          </ac:spMkLst>
        </pc:spChg>
        <pc:spChg chg="add del">
          <ac:chgData name="Richard Samuel J" userId="3687c5fe-d1e5-4c95-9131-70c6b885fae1" providerId="ADAL" clId="{05D67889-9D85-41D0-8F0A-5F04B11BA502}" dt="2021-06-29T13:42:51.053" v="1125" actId="26606"/>
          <ac:spMkLst>
            <pc:docMk/>
            <pc:sldMk cId="4245032338" sldId="270"/>
            <ac:spMk id="160" creationId="{FA75DFED-A0C1-4A83-BE1D-0271C1826EF6}"/>
          </ac:spMkLst>
        </pc:spChg>
        <pc:spChg chg="add del">
          <ac:chgData name="Richard Samuel J" userId="3687c5fe-d1e5-4c95-9131-70c6b885fae1" providerId="ADAL" clId="{05D67889-9D85-41D0-8F0A-5F04B11BA502}" dt="2021-06-29T13:33:43.345" v="1053" actId="26606"/>
          <ac:spMkLst>
            <pc:docMk/>
            <pc:sldMk cId="4245032338" sldId="270"/>
            <ac:spMk id="164" creationId="{8085F293-4588-43D9-8C44-70258A4BF21E}"/>
          </ac:spMkLst>
        </pc:spChg>
        <pc:spChg chg="add del">
          <ac:chgData name="Richard Samuel J" userId="3687c5fe-d1e5-4c95-9131-70c6b885fae1" providerId="ADAL" clId="{05D67889-9D85-41D0-8F0A-5F04B11BA502}" dt="2021-06-29T13:33:30.455" v="1050" actId="26606"/>
          <ac:spMkLst>
            <pc:docMk/>
            <pc:sldMk cId="4245032338" sldId="270"/>
            <ac:spMk id="170" creationId="{58394E52-1609-430B-A7A5-BFF43EB9C92F}"/>
          </ac:spMkLst>
        </pc:spChg>
        <pc:spChg chg="add mod ord">
          <ac:chgData name="Richard Samuel J" userId="3687c5fe-d1e5-4c95-9131-70c6b885fae1" providerId="ADAL" clId="{05D67889-9D85-41D0-8F0A-5F04B11BA502}" dt="2021-06-30T03:17:02.336" v="3200" actId="20577"/>
          <ac:spMkLst>
            <pc:docMk/>
            <pc:sldMk cId="4245032338" sldId="270"/>
            <ac:spMk id="171" creationId="{604FBA0F-FDCC-4E27-9397-BC20BF11FCF2}"/>
          </ac:spMkLst>
        </pc:spChg>
        <pc:spChg chg="add del">
          <ac:chgData name="Richard Samuel J" userId="3687c5fe-d1e5-4c95-9131-70c6b885fae1" providerId="ADAL" clId="{05D67889-9D85-41D0-8F0A-5F04B11BA502}" dt="2021-06-29T13:41:24.388" v="1115" actId="26606"/>
          <ac:spMkLst>
            <pc:docMk/>
            <pc:sldMk cId="4245032338" sldId="270"/>
            <ac:spMk id="173" creationId="{905CFAD9-EABE-4F83-B098-604752164E6A}"/>
          </ac:spMkLst>
        </pc:spChg>
        <pc:spChg chg="add del">
          <ac:chgData name="Richard Samuel J" userId="3687c5fe-d1e5-4c95-9131-70c6b885fae1" providerId="ADAL" clId="{05D67889-9D85-41D0-8F0A-5F04B11BA502}" dt="2021-06-29T13:33:30.455" v="1050" actId="26606"/>
          <ac:spMkLst>
            <pc:docMk/>
            <pc:sldMk cId="4245032338" sldId="270"/>
            <ac:spMk id="174" creationId="{D3697D93-D148-4A98-A3A4-98AA7C2B626C}"/>
          </ac:spMkLst>
        </pc:spChg>
        <pc:spChg chg="add del">
          <ac:chgData name="Richard Samuel J" userId="3687c5fe-d1e5-4c95-9131-70c6b885fae1" providerId="ADAL" clId="{05D67889-9D85-41D0-8F0A-5F04B11BA502}" dt="2021-06-29T13:41:24.388" v="1115" actId="26606"/>
          <ac:spMkLst>
            <pc:docMk/>
            <pc:sldMk cId="4245032338" sldId="270"/>
            <ac:spMk id="179" creationId="{AD356384-AA06-485D-9636-EB17EFE5EAA1}"/>
          </ac:spMkLst>
        </pc:spChg>
        <pc:spChg chg="add del">
          <ac:chgData name="Richard Samuel J" userId="3687c5fe-d1e5-4c95-9131-70c6b885fae1" providerId="ADAL" clId="{05D67889-9D85-41D0-8F0A-5F04B11BA502}" dt="2021-06-29T13:41:24.388" v="1115" actId="26606"/>
          <ac:spMkLst>
            <pc:docMk/>
            <pc:sldMk cId="4245032338" sldId="270"/>
            <ac:spMk id="181" creationId="{24D11ECD-703D-41EC-8EF6-8AAD971B0209}"/>
          </ac:spMkLst>
        </pc:spChg>
        <pc:spChg chg="add del">
          <ac:chgData name="Richard Samuel J" userId="3687c5fe-d1e5-4c95-9131-70c6b885fae1" providerId="ADAL" clId="{05D67889-9D85-41D0-8F0A-5F04B11BA502}" dt="2021-06-29T13:42:51.013" v="1124" actId="26606"/>
          <ac:spMkLst>
            <pc:docMk/>
            <pc:sldMk cId="4245032338" sldId="270"/>
            <ac:spMk id="186" creationId="{905CFAD9-EABE-4F83-B098-604752164E6A}"/>
          </ac:spMkLst>
        </pc:spChg>
        <pc:spChg chg="add del">
          <ac:chgData name="Richard Samuel J" userId="3687c5fe-d1e5-4c95-9131-70c6b885fae1" providerId="ADAL" clId="{05D67889-9D85-41D0-8F0A-5F04B11BA502}" dt="2021-06-29T13:41:36.654" v="1117" actId="26606"/>
          <ac:spMkLst>
            <pc:docMk/>
            <pc:sldMk cId="4245032338" sldId="270"/>
            <ac:spMk id="190" creationId="{905CFAD9-EABE-4F83-B098-604752164E6A}"/>
          </ac:spMkLst>
        </pc:spChg>
        <pc:spChg chg="add del">
          <ac:chgData name="Richard Samuel J" userId="3687c5fe-d1e5-4c95-9131-70c6b885fae1" providerId="ADAL" clId="{05D67889-9D85-41D0-8F0A-5F04B11BA502}" dt="2021-06-29T13:42:51.013" v="1124" actId="26606"/>
          <ac:spMkLst>
            <pc:docMk/>
            <pc:sldMk cId="4245032338" sldId="270"/>
            <ac:spMk id="196" creationId="{3005EAC2-C68C-4CCC-A0BF-0F3DDB937332}"/>
          </ac:spMkLst>
        </pc:spChg>
        <pc:spChg chg="add del">
          <ac:chgData name="Richard Samuel J" userId="3687c5fe-d1e5-4c95-9131-70c6b885fae1" providerId="ADAL" clId="{05D67889-9D85-41D0-8F0A-5F04B11BA502}" dt="2021-06-29T13:42:51.013" v="1124" actId="26606"/>
          <ac:spMkLst>
            <pc:docMk/>
            <pc:sldMk cId="4245032338" sldId="270"/>
            <ac:spMk id="197" creationId="{B0A9932D-CE95-4CF6-8309-2F3C85D62CEF}"/>
          </ac:spMkLst>
        </pc:spChg>
        <pc:spChg chg="add del">
          <ac:chgData name="Richard Samuel J" userId="3687c5fe-d1e5-4c95-9131-70c6b885fae1" providerId="ADAL" clId="{05D67889-9D85-41D0-8F0A-5F04B11BA502}" dt="2021-06-29T13:41:36.654" v="1117" actId="26606"/>
          <ac:spMkLst>
            <pc:docMk/>
            <pc:sldMk cId="4245032338" sldId="270"/>
            <ac:spMk id="202" creationId="{C92F0448-E3EB-43E2-A7BE-0767BBFAC78C}"/>
          </ac:spMkLst>
        </pc:spChg>
        <pc:spChg chg="add del">
          <ac:chgData name="Richard Samuel J" userId="3687c5fe-d1e5-4c95-9131-70c6b885fae1" providerId="ADAL" clId="{05D67889-9D85-41D0-8F0A-5F04B11BA502}" dt="2021-06-29T13:41:36.654" v="1117" actId="26606"/>
          <ac:spMkLst>
            <pc:docMk/>
            <pc:sldMk cId="4245032338" sldId="270"/>
            <ac:spMk id="203" creationId="{BC450B77-9635-4D12-A13F-BD687A078290}"/>
          </ac:spMkLst>
        </pc:spChg>
        <pc:spChg chg="add del">
          <ac:chgData name="Richard Samuel J" userId="3687c5fe-d1e5-4c95-9131-70c6b885fae1" providerId="ADAL" clId="{05D67889-9D85-41D0-8F0A-5F04B11BA502}" dt="2021-06-29T13:41:36.654" v="1117" actId="26606"/>
          <ac:spMkLst>
            <pc:docMk/>
            <pc:sldMk cId="4245032338" sldId="270"/>
            <ac:spMk id="208" creationId="{2D14D26D-FA2C-4871-965F-AF84BF27DAD2}"/>
          </ac:spMkLst>
        </pc:spChg>
        <pc:spChg chg="add del">
          <ac:chgData name="Richard Samuel J" userId="3687c5fe-d1e5-4c95-9131-70c6b885fae1" providerId="ADAL" clId="{05D67889-9D85-41D0-8F0A-5F04B11BA502}" dt="2021-06-29T13:41:43.667" v="1119" actId="26606"/>
          <ac:spMkLst>
            <pc:docMk/>
            <pc:sldMk cId="4245032338" sldId="270"/>
            <ac:spMk id="210" creationId="{83FC2C54-7B45-404D-A519-1BF7DD18D35B}"/>
          </ac:spMkLst>
        </pc:spChg>
        <pc:spChg chg="add del">
          <ac:chgData name="Richard Samuel J" userId="3687c5fe-d1e5-4c95-9131-70c6b885fae1" providerId="ADAL" clId="{05D67889-9D85-41D0-8F0A-5F04B11BA502}" dt="2021-06-29T13:41:43.667" v="1119" actId="26606"/>
          <ac:spMkLst>
            <pc:docMk/>
            <pc:sldMk cId="4245032338" sldId="270"/>
            <ac:spMk id="214" creationId="{087DA42F-1100-4806-A533-8F94AA864687}"/>
          </ac:spMkLst>
        </pc:spChg>
        <pc:spChg chg="add del">
          <ac:chgData name="Richard Samuel J" userId="3687c5fe-d1e5-4c95-9131-70c6b885fae1" providerId="ADAL" clId="{05D67889-9D85-41D0-8F0A-5F04B11BA502}" dt="2021-06-29T13:41:43.667" v="1119" actId="26606"/>
          <ac:spMkLst>
            <pc:docMk/>
            <pc:sldMk cId="4245032338" sldId="270"/>
            <ac:spMk id="215" creationId="{7B43D584-6FEB-433F-A6B0-8AEE7BC961ED}"/>
          </ac:spMkLst>
        </pc:spChg>
        <pc:spChg chg="add del">
          <ac:chgData name="Richard Samuel J" userId="3687c5fe-d1e5-4c95-9131-70c6b885fae1" providerId="ADAL" clId="{05D67889-9D85-41D0-8F0A-5F04B11BA502}" dt="2021-06-29T13:42:51.013" v="1124" actId="26606"/>
          <ac:spMkLst>
            <pc:docMk/>
            <pc:sldMk cId="4245032338" sldId="270"/>
            <ac:spMk id="218" creationId="{0679C5C8-B10C-4D7E-BFD1-BD711F963C25}"/>
          </ac:spMkLst>
        </pc:spChg>
        <pc:spChg chg="add del">
          <ac:chgData name="Richard Samuel J" userId="3687c5fe-d1e5-4c95-9131-70c6b885fae1" providerId="ADAL" clId="{05D67889-9D85-41D0-8F0A-5F04B11BA502}" dt="2021-06-29T13:41:43.667" v="1119" actId="26606"/>
          <ac:spMkLst>
            <pc:docMk/>
            <pc:sldMk cId="4245032338" sldId="270"/>
            <ac:spMk id="220" creationId="{2E6F7D5A-2F84-4128-962D-A665733ED719}"/>
          </ac:spMkLst>
        </pc:spChg>
        <pc:spChg chg="add">
          <ac:chgData name="Richard Samuel J" userId="3687c5fe-d1e5-4c95-9131-70c6b885fae1" providerId="ADAL" clId="{05D67889-9D85-41D0-8F0A-5F04B11BA502}" dt="2021-06-29T13:42:51.053" v="1125" actId="26606"/>
          <ac:spMkLst>
            <pc:docMk/>
            <pc:sldMk cId="4245032338" sldId="270"/>
            <ac:spMk id="225" creationId="{905CFAD9-EABE-4F83-B098-604752164E6A}"/>
          </ac:spMkLst>
        </pc:spChg>
        <pc:spChg chg="add">
          <ac:chgData name="Richard Samuel J" userId="3687c5fe-d1e5-4c95-9131-70c6b885fae1" providerId="ADAL" clId="{05D67889-9D85-41D0-8F0A-5F04B11BA502}" dt="2021-06-29T13:42:51.053" v="1125" actId="26606"/>
          <ac:spMkLst>
            <pc:docMk/>
            <pc:sldMk cId="4245032338" sldId="270"/>
            <ac:spMk id="232" creationId="{D9926FA0-8ED1-4F3A-B23B-FD94D82C74B5}"/>
          </ac:spMkLst>
        </pc:spChg>
        <pc:spChg chg="add del">
          <ac:chgData name="Richard Samuel J" userId="3687c5fe-d1e5-4c95-9131-70c6b885fae1" providerId="ADAL" clId="{05D67889-9D85-41D0-8F0A-5F04B11BA502}" dt="2021-06-29T13:41:57.683" v="1121" actId="26606"/>
          <ac:spMkLst>
            <pc:docMk/>
            <pc:sldMk cId="4245032338" sldId="270"/>
            <ac:spMk id="233" creationId="{905CFAD9-EABE-4F83-B098-604752164E6A}"/>
          </ac:spMkLst>
        </pc:spChg>
        <pc:spChg chg="add del">
          <ac:chgData name="Richard Samuel J" userId="3687c5fe-d1e5-4c95-9131-70c6b885fae1" providerId="ADAL" clId="{05D67889-9D85-41D0-8F0A-5F04B11BA502}" dt="2021-06-29T13:41:57.683" v="1121" actId="26606"/>
          <ac:spMkLst>
            <pc:docMk/>
            <pc:sldMk cId="4245032338" sldId="270"/>
            <ac:spMk id="237" creationId="{AD356384-AA06-485D-9636-EB17EFE5EAA1}"/>
          </ac:spMkLst>
        </pc:spChg>
        <pc:spChg chg="add del">
          <ac:chgData name="Richard Samuel J" userId="3687c5fe-d1e5-4c95-9131-70c6b885fae1" providerId="ADAL" clId="{05D67889-9D85-41D0-8F0A-5F04B11BA502}" dt="2021-06-29T13:41:57.683" v="1121" actId="26606"/>
          <ac:spMkLst>
            <pc:docMk/>
            <pc:sldMk cId="4245032338" sldId="270"/>
            <ac:spMk id="238" creationId="{24D11ECD-703D-41EC-8EF6-8AAD971B0209}"/>
          </ac:spMkLst>
        </pc:spChg>
        <pc:spChg chg="add">
          <ac:chgData name="Richard Samuel J" userId="3687c5fe-d1e5-4c95-9131-70c6b885fae1" providerId="ADAL" clId="{05D67889-9D85-41D0-8F0A-5F04B11BA502}" dt="2021-06-29T13:42:51.053" v="1125" actId="26606"/>
          <ac:spMkLst>
            <pc:docMk/>
            <pc:sldMk cId="4245032338" sldId="270"/>
            <ac:spMk id="242" creationId="{3A102CD9-C25A-4A86-B9D3-D7280D91428B}"/>
          </ac:spMkLst>
        </pc:spChg>
        <pc:grpChg chg="add del">
          <ac:chgData name="Richard Samuel J" userId="3687c5fe-d1e5-4c95-9131-70c6b885fae1" providerId="ADAL" clId="{05D67889-9D85-41D0-8F0A-5F04B11BA502}" dt="2021-06-29T13:30:50.224" v="1022" actId="26606"/>
          <ac:grpSpMkLst>
            <pc:docMk/>
            <pc:sldMk cId="4245032338" sldId="270"/>
            <ac:grpSpMk id="67" creationId="{3F354BC6-2994-4F4D-AF23-2386109F2027}"/>
          </ac:grpSpMkLst>
        </pc:grpChg>
        <pc:grpChg chg="add del">
          <ac:chgData name="Richard Samuel J" userId="3687c5fe-d1e5-4c95-9131-70c6b885fae1" providerId="ADAL" clId="{05D67889-9D85-41D0-8F0A-5F04B11BA502}" dt="2021-06-29T13:33:13.456" v="1046" actId="26606"/>
          <ac:grpSpMkLst>
            <pc:docMk/>
            <pc:sldMk cId="4245032338" sldId="270"/>
            <ac:grpSpMk id="95" creationId="{B734395C-78C4-4EB6-994C-FA1BFEC5345D}"/>
          </ac:grpSpMkLst>
        </pc:grpChg>
        <pc:grpChg chg="add del">
          <ac:chgData name="Richard Samuel J" userId="3687c5fe-d1e5-4c95-9131-70c6b885fae1" providerId="ADAL" clId="{05D67889-9D85-41D0-8F0A-5F04B11BA502}" dt="2021-06-29T13:33:06.010" v="1043" actId="26606"/>
          <ac:grpSpMkLst>
            <pc:docMk/>
            <pc:sldMk cId="4245032338" sldId="270"/>
            <ac:grpSpMk id="108" creationId="{15871C84-FD48-4073-B0A6-7C8D95A92B81}"/>
          </ac:grpSpMkLst>
        </pc:grpChg>
        <pc:grpChg chg="add del">
          <ac:chgData name="Richard Samuel J" userId="3687c5fe-d1e5-4c95-9131-70c6b885fae1" providerId="ADAL" clId="{05D67889-9D85-41D0-8F0A-5F04B11BA502}" dt="2021-06-29T13:32:06.972" v="1033" actId="26606"/>
          <ac:grpSpMkLst>
            <pc:docMk/>
            <pc:sldMk cId="4245032338" sldId="270"/>
            <ac:grpSpMk id="122" creationId="{1310799D-237C-4131-87CA-440AB3079365}"/>
          </ac:grpSpMkLst>
        </pc:grpChg>
        <pc:grpChg chg="add del">
          <ac:chgData name="Richard Samuel J" userId="3687c5fe-d1e5-4c95-9131-70c6b885fae1" providerId="ADAL" clId="{05D67889-9D85-41D0-8F0A-5F04B11BA502}" dt="2021-06-29T13:32:19.767" v="1037" actId="26606"/>
          <ac:grpSpMkLst>
            <pc:docMk/>
            <pc:sldMk cId="4245032338" sldId="270"/>
            <ac:grpSpMk id="134" creationId="{B734395C-78C4-4EB6-994C-FA1BFEC5345D}"/>
          </ac:grpSpMkLst>
        </pc:grpChg>
        <pc:grpChg chg="add del">
          <ac:chgData name="Richard Samuel J" userId="3687c5fe-d1e5-4c95-9131-70c6b885fae1" providerId="ADAL" clId="{05D67889-9D85-41D0-8F0A-5F04B11BA502}" dt="2021-06-29T13:32:56.688" v="1039" actId="26606"/>
          <ac:grpSpMkLst>
            <pc:docMk/>
            <pc:sldMk cId="4245032338" sldId="270"/>
            <ac:grpSpMk id="145" creationId="{CF5BD7FB-B03D-4758-8FFF-A4AED2AF573C}"/>
          </ac:grpSpMkLst>
        </pc:grpChg>
        <pc:grpChg chg="add del">
          <ac:chgData name="Richard Samuel J" userId="3687c5fe-d1e5-4c95-9131-70c6b885fae1" providerId="ADAL" clId="{05D67889-9D85-41D0-8F0A-5F04B11BA502}" dt="2021-06-29T13:33:13.444" v="1045" actId="26606"/>
          <ac:grpSpMkLst>
            <pc:docMk/>
            <pc:sldMk cId="4245032338" sldId="270"/>
            <ac:grpSpMk id="155" creationId="{1310799D-237C-4131-87CA-440AB3079365}"/>
          </ac:grpSpMkLst>
        </pc:grpChg>
        <pc:grpChg chg="add del">
          <ac:chgData name="Richard Samuel J" userId="3687c5fe-d1e5-4c95-9131-70c6b885fae1" providerId="ADAL" clId="{05D67889-9D85-41D0-8F0A-5F04B11BA502}" dt="2021-06-29T13:33:30.455" v="1050" actId="26606"/>
          <ac:grpSpMkLst>
            <pc:docMk/>
            <pc:sldMk cId="4245032338" sldId="270"/>
            <ac:grpSpMk id="176" creationId="{3F354BC6-2994-4F4D-AF23-2386109F2027}"/>
          </ac:grpSpMkLst>
        </pc:grpChg>
        <pc:grpChg chg="add del">
          <ac:chgData name="Richard Samuel J" userId="3687c5fe-d1e5-4c95-9131-70c6b885fae1" providerId="ADAL" clId="{05D67889-9D85-41D0-8F0A-5F04B11BA502}" dt="2021-06-29T13:41:36.654" v="1117" actId="26606"/>
          <ac:grpSpMkLst>
            <pc:docMk/>
            <pc:sldMk cId="4245032338" sldId="270"/>
            <ac:grpSpMk id="187" creationId="{B87C1468-C83E-4DF0-AFC4-12F245CDEB5E}"/>
          </ac:grpSpMkLst>
        </pc:grpChg>
        <pc:grpChg chg="add del">
          <ac:chgData name="Richard Samuel J" userId="3687c5fe-d1e5-4c95-9131-70c6b885fae1" providerId="ADAL" clId="{05D67889-9D85-41D0-8F0A-5F04B11BA502}" dt="2021-06-29T13:41:36.654" v="1117" actId="26606"/>
          <ac:grpSpMkLst>
            <pc:docMk/>
            <pc:sldMk cId="4245032338" sldId="270"/>
            <ac:grpSpMk id="191" creationId="{3D4A2946-485C-49BF-94BB-D9D9FBC48439}"/>
          </ac:grpSpMkLst>
        </pc:grpChg>
        <pc:grpChg chg="add del">
          <ac:chgData name="Richard Samuel J" userId="3687c5fe-d1e5-4c95-9131-70c6b885fae1" providerId="ADAL" clId="{05D67889-9D85-41D0-8F0A-5F04B11BA502}" dt="2021-06-29T13:41:36.654" v="1117" actId="26606"/>
          <ac:grpSpMkLst>
            <pc:docMk/>
            <pc:sldMk cId="4245032338" sldId="270"/>
            <ac:grpSpMk id="195" creationId="{D0B9AD04-3903-4A8C-8ADF-1C5565AD92D2}"/>
          </ac:grpSpMkLst>
        </pc:grpChg>
        <pc:grpChg chg="add del">
          <ac:chgData name="Richard Samuel J" userId="3687c5fe-d1e5-4c95-9131-70c6b885fae1" providerId="ADAL" clId="{05D67889-9D85-41D0-8F0A-5F04B11BA502}" dt="2021-06-29T13:41:36.654" v="1117" actId="26606"/>
          <ac:grpSpMkLst>
            <pc:docMk/>
            <pc:sldMk cId="4245032338" sldId="270"/>
            <ac:grpSpMk id="204" creationId="{3AAEC439-0F1D-4A17-BFD6-D1B5C0D0BC7D}"/>
          </ac:grpSpMkLst>
        </pc:grpChg>
        <pc:grpChg chg="add del">
          <ac:chgData name="Richard Samuel J" userId="3687c5fe-d1e5-4c95-9131-70c6b885fae1" providerId="ADAL" clId="{05D67889-9D85-41D0-8F0A-5F04B11BA502}" dt="2021-06-29T13:42:51.013" v="1124" actId="26606"/>
          <ac:grpSpMkLst>
            <pc:docMk/>
            <pc:sldMk cId="4245032338" sldId="270"/>
            <ac:grpSpMk id="206" creationId="{E15446DD-FA47-44FC-B956-B8833239070C}"/>
          </ac:grpSpMkLst>
        </pc:grpChg>
        <pc:grpChg chg="add del">
          <ac:chgData name="Richard Samuel J" userId="3687c5fe-d1e5-4c95-9131-70c6b885fae1" providerId="ADAL" clId="{05D67889-9D85-41D0-8F0A-5F04B11BA502}" dt="2021-06-29T13:41:43.667" v="1119" actId="26606"/>
          <ac:grpSpMkLst>
            <pc:docMk/>
            <pc:sldMk cId="4245032338" sldId="270"/>
            <ac:grpSpMk id="216" creationId="{FA51651D-00A4-493E-97F0-11BA7D143684}"/>
          </ac:grpSpMkLst>
        </pc:grpChg>
        <pc:grpChg chg="add del">
          <ac:chgData name="Richard Samuel J" userId="3687c5fe-d1e5-4c95-9131-70c6b885fae1" providerId="ADAL" clId="{05D67889-9D85-41D0-8F0A-5F04B11BA502}" dt="2021-06-29T13:41:43.667" v="1119" actId="26606"/>
          <ac:grpSpMkLst>
            <pc:docMk/>
            <pc:sldMk cId="4245032338" sldId="270"/>
            <ac:grpSpMk id="221" creationId="{4E665D2A-7D5F-45BB-89E8-012704DF3D70}"/>
          </ac:grpSpMkLst>
        </pc:grpChg>
        <pc:grpChg chg="add del">
          <ac:chgData name="Richard Samuel J" userId="3687c5fe-d1e5-4c95-9131-70c6b885fae1" providerId="ADAL" clId="{05D67889-9D85-41D0-8F0A-5F04B11BA502}" dt="2021-06-29T13:41:43.667" v="1119" actId="26606"/>
          <ac:grpSpMkLst>
            <pc:docMk/>
            <pc:sldMk cId="4245032338" sldId="270"/>
            <ac:grpSpMk id="224" creationId="{F0DB7638-7E50-4451-9FB5-E68C049508CD}"/>
          </ac:grpSpMkLst>
        </pc:grpChg>
        <pc:grpChg chg="add del">
          <ac:chgData name="Richard Samuel J" userId="3687c5fe-d1e5-4c95-9131-70c6b885fae1" providerId="ADAL" clId="{05D67889-9D85-41D0-8F0A-5F04B11BA502}" dt="2021-06-29T13:41:43.667" v="1119" actId="26606"/>
          <ac:grpSpMkLst>
            <pc:docMk/>
            <pc:sldMk cId="4245032338" sldId="270"/>
            <ac:grpSpMk id="227" creationId="{3CA072E8-8F09-4B75-9E04-7AC01A9826BC}"/>
          </ac:grpSpMkLst>
        </pc:grpChg>
        <pc:picChg chg="add del mod ord">
          <ac:chgData name="Richard Samuel J" userId="3687c5fe-d1e5-4c95-9131-70c6b885fae1" providerId="ADAL" clId="{05D67889-9D85-41D0-8F0A-5F04B11BA502}" dt="2021-06-29T13:35:44.327" v="1066" actId="478"/>
          <ac:picMkLst>
            <pc:docMk/>
            <pc:sldMk cId="4245032338" sldId="270"/>
            <ac:picMk id="4" creationId="{B1A59394-D60D-4668-9C6B-1B3B455D060C}"/>
          </ac:picMkLst>
        </pc:picChg>
        <pc:picChg chg="add mod ord">
          <ac:chgData name="Richard Samuel J" userId="3687c5fe-d1e5-4c95-9131-70c6b885fae1" providerId="ADAL" clId="{05D67889-9D85-41D0-8F0A-5F04B11BA502}" dt="2021-06-29T13:49:52.592" v="1294" actId="14100"/>
          <ac:picMkLst>
            <pc:docMk/>
            <pc:sldMk cId="4245032338" sldId="270"/>
            <ac:picMk id="5" creationId="{2F304BCE-95AC-4025-A36A-BD7C325204BA}"/>
          </ac:picMkLst>
        </pc:picChg>
        <pc:picChg chg="add mod ord">
          <ac:chgData name="Richard Samuel J" userId="3687c5fe-d1e5-4c95-9131-70c6b885fae1" providerId="ADAL" clId="{05D67889-9D85-41D0-8F0A-5F04B11BA502}" dt="2021-06-29T13:49:48.465" v="1293" actId="14100"/>
          <ac:picMkLst>
            <pc:docMk/>
            <pc:sldMk cId="4245032338" sldId="270"/>
            <ac:picMk id="6" creationId="{07563DA9-1E34-477E-BEB5-56E3AB87919C}"/>
          </ac:picMkLst>
        </pc:picChg>
        <pc:picChg chg="add mod ord">
          <ac:chgData name="Richard Samuel J" userId="3687c5fe-d1e5-4c95-9131-70c6b885fae1" providerId="ADAL" clId="{05D67889-9D85-41D0-8F0A-5F04B11BA502}" dt="2021-06-29T13:45:13.304" v="1149" actId="14100"/>
          <ac:picMkLst>
            <pc:docMk/>
            <pc:sldMk cId="4245032338" sldId="270"/>
            <ac:picMk id="7" creationId="{5F5E27A9-AB1F-4FB4-BAFD-7BBFAC1BB21D}"/>
          </ac:picMkLst>
        </pc:picChg>
        <pc:picChg chg="add mod ord">
          <ac:chgData name="Richard Samuel J" userId="3687c5fe-d1e5-4c95-9131-70c6b885fae1" providerId="ADAL" clId="{05D67889-9D85-41D0-8F0A-5F04B11BA502}" dt="2021-06-29T13:44:05.591" v="1138" actId="1076"/>
          <ac:picMkLst>
            <pc:docMk/>
            <pc:sldMk cId="4245032338" sldId="270"/>
            <ac:picMk id="8" creationId="{7E177E59-E308-435F-B704-8E864657BBCE}"/>
          </ac:picMkLst>
        </pc:picChg>
        <pc:picChg chg="add del">
          <ac:chgData name="Richard Samuel J" userId="3687c5fe-d1e5-4c95-9131-70c6b885fae1" providerId="ADAL" clId="{05D67889-9D85-41D0-8F0A-5F04B11BA502}" dt="2021-06-29T13:30:12.164" v="1017" actId="26606"/>
          <ac:picMkLst>
            <pc:docMk/>
            <pc:sldMk cId="4245032338" sldId="270"/>
            <ac:picMk id="18" creationId="{CD88FC76-F691-462A-BCF9-0BA4F5DE6D71}"/>
          </ac:picMkLst>
        </pc:picChg>
        <pc:picChg chg="add del">
          <ac:chgData name="Richard Samuel J" userId="3687c5fe-d1e5-4c95-9131-70c6b885fae1" providerId="ADAL" clId="{05D67889-9D85-41D0-8F0A-5F04B11BA502}" dt="2021-06-29T13:31:05.958" v="1027" actId="26606"/>
          <ac:picMkLst>
            <pc:docMk/>
            <pc:sldMk cId="4245032338" sldId="270"/>
            <ac:picMk id="27" creationId="{7B8AE548-0BFA-4792-9962-3375923C7635}"/>
          </ac:picMkLst>
        </pc:picChg>
        <pc:picChg chg="add del">
          <ac:chgData name="Richard Samuel J" userId="3687c5fe-d1e5-4c95-9131-70c6b885fae1" providerId="ADAL" clId="{05D67889-9D85-41D0-8F0A-5F04B11BA502}" dt="2021-06-29T13:31:05.958" v="1027" actId="26606"/>
          <ac:picMkLst>
            <pc:docMk/>
            <pc:sldMk cId="4245032338" sldId="270"/>
            <ac:picMk id="39" creationId="{E7233926-059A-41AD-A9F2-56552CF4FF6B}"/>
          </ac:picMkLst>
        </pc:picChg>
        <pc:picChg chg="add del">
          <ac:chgData name="Richard Samuel J" userId="3687c5fe-d1e5-4c95-9131-70c6b885fae1" providerId="ADAL" clId="{05D67889-9D85-41D0-8F0A-5F04B11BA502}" dt="2021-06-29T13:30:47.017" v="1020" actId="26606"/>
          <ac:picMkLst>
            <pc:docMk/>
            <pc:sldMk cId="4245032338" sldId="270"/>
            <ac:picMk id="48" creationId="{C99610E4-6194-4817-B152-498995E77181}"/>
          </ac:picMkLst>
        </pc:picChg>
        <pc:picChg chg="add del">
          <ac:chgData name="Richard Samuel J" userId="3687c5fe-d1e5-4c95-9131-70c6b885fae1" providerId="ADAL" clId="{05D67889-9D85-41D0-8F0A-5F04B11BA502}" dt="2021-06-29T13:30:47.017" v="1020" actId="26606"/>
          <ac:picMkLst>
            <pc:docMk/>
            <pc:sldMk cId="4245032338" sldId="270"/>
            <ac:picMk id="60" creationId="{2B685894-6C5B-4457-AAAF-D072E1C13F14}"/>
          </ac:picMkLst>
        </pc:picChg>
        <pc:picChg chg="add del">
          <ac:chgData name="Richard Samuel J" userId="3687c5fe-d1e5-4c95-9131-70c6b885fae1" providerId="ADAL" clId="{05D67889-9D85-41D0-8F0A-5F04B11BA502}" dt="2021-06-29T13:30:50.224" v="1022" actId="26606"/>
          <ac:picMkLst>
            <pc:docMk/>
            <pc:sldMk cId="4245032338" sldId="270"/>
            <ac:picMk id="69" creationId="{F190D68A-CD84-4965-890D-4829B6C1EDCC}"/>
          </ac:picMkLst>
        </pc:picChg>
        <pc:picChg chg="add del">
          <ac:chgData name="Richard Samuel J" userId="3687c5fe-d1e5-4c95-9131-70c6b885fae1" providerId="ADAL" clId="{05D67889-9D85-41D0-8F0A-5F04B11BA502}" dt="2021-06-29T13:30:52.021" v="1024" actId="26606"/>
          <ac:picMkLst>
            <pc:docMk/>
            <pc:sldMk cId="4245032338" sldId="270"/>
            <ac:picMk id="73" creationId="{C99610E4-6194-4817-B152-498995E77181}"/>
          </ac:picMkLst>
        </pc:picChg>
        <pc:picChg chg="add del">
          <ac:chgData name="Richard Samuel J" userId="3687c5fe-d1e5-4c95-9131-70c6b885fae1" providerId="ADAL" clId="{05D67889-9D85-41D0-8F0A-5F04B11BA502}" dt="2021-06-29T13:30:52.021" v="1024" actId="26606"/>
          <ac:picMkLst>
            <pc:docMk/>
            <pc:sldMk cId="4245032338" sldId="270"/>
            <ac:picMk id="79" creationId="{2B685894-6C5B-4457-AAAF-D072E1C13F14}"/>
          </ac:picMkLst>
        </pc:picChg>
        <pc:picChg chg="add del">
          <ac:chgData name="Richard Samuel J" userId="3687c5fe-d1e5-4c95-9131-70c6b885fae1" providerId="ADAL" clId="{05D67889-9D85-41D0-8F0A-5F04B11BA502}" dt="2021-06-29T13:31:05.929" v="1026" actId="26606"/>
          <ac:picMkLst>
            <pc:docMk/>
            <pc:sldMk cId="4245032338" sldId="270"/>
            <ac:picMk id="83" creationId="{C99610E4-6194-4817-B152-498995E77181}"/>
          </ac:picMkLst>
        </pc:picChg>
        <pc:picChg chg="add del">
          <ac:chgData name="Richard Samuel J" userId="3687c5fe-d1e5-4c95-9131-70c6b885fae1" providerId="ADAL" clId="{05D67889-9D85-41D0-8F0A-5F04B11BA502}" dt="2021-06-29T13:31:05.929" v="1026" actId="26606"/>
          <ac:picMkLst>
            <pc:docMk/>
            <pc:sldMk cId="4245032338" sldId="270"/>
            <ac:picMk id="89" creationId="{3509D85C-1896-4695-A144-B562AFC58EB2}"/>
          </ac:picMkLst>
        </pc:picChg>
        <pc:picChg chg="add del">
          <ac:chgData name="Richard Samuel J" userId="3687c5fe-d1e5-4c95-9131-70c6b885fae1" providerId="ADAL" clId="{05D67889-9D85-41D0-8F0A-5F04B11BA502}" dt="2021-06-29T13:33:13.456" v="1046" actId="26606"/>
          <ac:picMkLst>
            <pc:docMk/>
            <pc:sldMk cId="4245032338" sldId="270"/>
            <ac:picMk id="102" creationId="{C126B30C-52CA-4FB1-933B-FD5870A0BE5F}"/>
          </ac:picMkLst>
        </pc:picChg>
        <pc:picChg chg="add del">
          <ac:chgData name="Richard Samuel J" userId="3687c5fe-d1e5-4c95-9131-70c6b885fae1" providerId="ADAL" clId="{05D67889-9D85-41D0-8F0A-5F04B11BA502}" dt="2021-06-29T13:32:06.972" v="1033" actId="26606"/>
          <ac:picMkLst>
            <pc:docMk/>
            <pc:sldMk cId="4245032338" sldId="270"/>
            <ac:picMk id="117" creationId="{FA1E2058-1214-4395-A585-3C0F2B30BE23}"/>
          </ac:picMkLst>
        </pc:picChg>
        <pc:picChg chg="add del">
          <ac:chgData name="Richard Samuel J" userId="3687c5fe-d1e5-4c95-9131-70c6b885fae1" providerId="ADAL" clId="{05D67889-9D85-41D0-8F0A-5F04B11BA502}" dt="2021-06-29T13:33:06.010" v="1043" actId="26606"/>
          <ac:picMkLst>
            <pc:docMk/>
            <pc:sldMk cId="4245032338" sldId="270"/>
            <ac:picMk id="135" creationId="{39C697EA-7E3D-4775-9FB6-A68751DA9339}"/>
          </ac:picMkLst>
        </pc:picChg>
        <pc:picChg chg="add del">
          <ac:chgData name="Richard Samuel J" userId="3687c5fe-d1e5-4c95-9131-70c6b885fae1" providerId="ADAL" clId="{05D67889-9D85-41D0-8F0A-5F04B11BA502}" dt="2021-06-29T13:32:19.767" v="1037" actId="26606"/>
          <ac:picMkLst>
            <pc:docMk/>
            <pc:sldMk cId="4245032338" sldId="270"/>
            <ac:picMk id="139" creationId="{C126B30C-52CA-4FB1-933B-FD5870A0BE5F}"/>
          </ac:picMkLst>
        </pc:picChg>
        <pc:picChg chg="add del">
          <ac:chgData name="Richard Samuel J" userId="3687c5fe-d1e5-4c95-9131-70c6b885fae1" providerId="ADAL" clId="{05D67889-9D85-41D0-8F0A-5F04B11BA502}" dt="2021-06-29T13:32:56.688" v="1039" actId="26606"/>
          <ac:picMkLst>
            <pc:docMk/>
            <pc:sldMk cId="4245032338" sldId="270"/>
            <ac:picMk id="152" creationId="{243B37E5-5AF8-4A82-A0A0-EEAD45AAD5A0}"/>
          </ac:picMkLst>
        </pc:picChg>
        <pc:picChg chg="add del">
          <ac:chgData name="Richard Samuel J" userId="3687c5fe-d1e5-4c95-9131-70c6b885fae1" providerId="ADAL" clId="{05D67889-9D85-41D0-8F0A-5F04B11BA502}" dt="2021-06-29T13:33:13.444" v="1045" actId="26606"/>
          <ac:picMkLst>
            <pc:docMk/>
            <pc:sldMk cId="4245032338" sldId="270"/>
            <ac:picMk id="158" creationId="{FA1E2058-1214-4395-A585-3C0F2B30BE23}"/>
          </ac:picMkLst>
        </pc:picChg>
        <pc:picChg chg="add del">
          <ac:chgData name="Richard Samuel J" userId="3687c5fe-d1e5-4c95-9131-70c6b885fae1" providerId="ADAL" clId="{05D67889-9D85-41D0-8F0A-5F04B11BA502}" dt="2021-06-29T13:41:24.388" v="1115" actId="26606"/>
          <ac:picMkLst>
            <pc:docMk/>
            <pc:sldMk cId="4245032338" sldId="270"/>
            <ac:picMk id="175" creationId="{C99610E4-6194-4817-B152-498995E77181}"/>
          </ac:picMkLst>
        </pc:picChg>
        <pc:picChg chg="add del">
          <ac:chgData name="Richard Samuel J" userId="3687c5fe-d1e5-4c95-9131-70c6b885fae1" providerId="ADAL" clId="{05D67889-9D85-41D0-8F0A-5F04B11BA502}" dt="2021-06-29T13:33:30.455" v="1050" actId="26606"/>
          <ac:picMkLst>
            <pc:docMk/>
            <pc:sldMk cId="4245032338" sldId="270"/>
            <ac:picMk id="180" creationId="{F190D68A-CD84-4965-890D-4829B6C1EDCC}"/>
          </ac:picMkLst>
        </pc:picChg>
        <pc:picChg chg="add del">
          <ac:chgData name="Richard Samuel J" userId="3687c5fe-d1e5-4c95-9131-70c6b885fae1" providerId="ADAL" clId="{05D67889-9D85-41D0-8F0A-5F04B11BA502}" dt="2021-06-29T13:41:24.388" v="1115" actId="26606"/>
          <ac:picMkLst>
            <pc:docMk/>
            <pc:sldMk cId="4245032338" sldId="270"/>
            <ac:picMk id="185" creationId="{2B685894-6C5B-4457-AAAF-D072E1C13F14}"/>
          </ac:picMkLst>
        </pc:picChg>
        <pc:picChg chg="add del">
          <ac:chgData name="Richard Samuel J" userId="3687c5fe-d1e5-4c95-9131-70c6b885fae1" providerId="ADAL" clId="{05D67889-9D85-41D0-8F0A-5F04B11BA502}" dt="2021-06-29T13:42:51.013" v="1124" actId="26606"/>
          <ac:picMkLst>
            <pc:docMk/>
            <pc:sldMk cId="4245032338" sldId="270"/>
            <ac:picMk id="188" creationId="{C99610E4-6194-4817-B152-498995E77181}"/>
          </ac:picMkLst>
        </pc:picChg>
        <pc:picChg chg="add del">
          <ac:chgData name="Richard Samuel J" userId="3687c5fe-d1e5-4c95-9131-70c6b885fae1" providerId="ADAL" clId="{05D67889-9D85-41D0-8F0A-5F04B11BA502}" dt="2021-06-29T13:41:36.654" v="1117" actId="26606"/>
          <ac:picMkLst>
            <pc:docMk/>
            <pc:sldMk cId="4245032338" sldId="270"/>
            <ac:picMk id="194" creationId="{C99610E4-6194-4817-B152-498995E77181}"/>
          </ac:picMkLst>
        </pc:picChg>
        <pc:picChg chg="add del">
          <ac:chgData name="Richard Samuel J" userId="3687c5fe-d1e5-4c95-9131-70c6b885fae1" providerId="ADAL" clId="{05D67889-9D85-41D0-8F0A-5F04B11BA502}" dt="2021-06-29T13:41:36.654" v="1117" actId="26606"/>
          <ac:picMkLst>
            <pc:docMk/>
            <pc:sldMk cId="4245032338" sldId="270"/>
            <ac:picMk id="199" creationId="{97D4C8B4-0BAB-48B7-9D89-C26EAAAEF052}"/>
          </ac:picMkLst>
        </pc:picChg>
        <pc:picChg chg="add del">
          <ac:chgData name="Richard Samuel J" userId="3687c5fe-d1e5-4c95-9131-70c6b885fae1" providerId="ADAL" clId="{05D67889-9D85-41D0-8F0A-5F04B11BA502}" dt="2021-06-29T13:41:43.667" v="1119" actId="26606"/>
          <ac:picMkLst>
            <pc:docMk/>
            <pc:sldMk cId="4245032338" sldId="270"/>
            <ac:picMk id="211" creationId="{A75017EA-9B66-4D89-A855-823DFCDE9374}"/>
          </ac:picMkLst>
        </pc:picChg>
        <pc:picChg chg="add del">
          <ac:chgData name="Richard Samuel J" userId="3687c5fe-d1e5-4c95-9131-70c6b885fae1" providerId="ADAL" clId="{05D67889-9D85-41D0-8F0A-5F04B11BA502}" dt="2021-06-29T13:42:51.013" v="1124" actId="26606"/>
          <ac:picMkLst>
            <pc:docMk/>
            <pc:sldMk cId="4245032338" sldId="270"/>
            <ac:picMk id="222" creationId="{BAFD9ADD-C741-45F6-8403-0F4C7CCF42C2}"/>
          </ac:picMkLst>
        </pc:picChg>
        <pc:picChg chg="add">
          <ac:chgData name="Richard Samuel J" userId="3687c5fe-d1e5-4c95-9131-70c6b885fae1" providerId="ADAL" clId="{05D67889-9D85-41D0-8F0A-5F04B11BA502}" dt="2021-06-29T13:42:51.053" v="1125" actId="26606"/>
          <ac:picMkLst>
            <pc:docMk/>
            <pc:sldMk cId="4245032338" sldId="270"/>
            <ac:picMk id="226" creationId="{C99610E4-6194-4817-B152-498995E77181}"/>
          </ac:picMkLst>
        </pc:picChg>
        <pc:picChg chg="add del">
          <ac:chgData name="Richard Samuel J" userId="3687c5fe-d1e5-4c95-9131-70c6b885fae1" providerId="ADAL" clId="{05D67889-9D85-41D0-8F0A-5F04B11BA502}" dt="2021-06-29T13:41:43.667" v="1119" actId="26606"/>
          <ac:picMkLst>
            <pc:docMk/>
            <pc:sldMk cId="4245032338" sldId="270"/>
            <ac:picMk id="230" creationId="{F279B344-69F5-448D-8ECF-93AE215C8192}"/>
          </ac:picMkLst>
        </pc:picChg>
        <pc:picChg chg="add del">
          <ac:chgData name="Richard Samuel J" userId="3687c5fe-d1e5-4c95-9131-70c6b885fae1" providerId="ADAL" clId="{05D67889-9D85-41D0-8F0A-5F04B11BA502}" dt="2021-06-29T13:41:57.683" v="1121" actId="26606"/>
          <ac:picMkLst>
            <pc:docMk/>
            <pc:sldMk cId="4245032338" sldId="270"/>
            <ac:picMk id="234" creationId="{C99610E4-6194-4817-B152-498995E77181}"/>
          </ac:picMkLst>
        </pc:picChg>
        <pc:picChg chg="add del">
          <ac:chgData name="Richard Samuel J" userId="3687c5fe-d1e5-4c95-9131-70c6b885fae1" providerId="ADAL" clId="{05D67889-9D85-41D0-8F0A-5F04B11BA502}" dt="2021-06-29T13:41:57.683" v="1121" actId="26606"/>
          <ac:picMkLst>
            <pc:docMk/>
            <pc:sldMk cId="4245032338" sldId="270"/>
            <ac:picMk id="240" creationId="{2B685894-6C5B-4457-AAAF-D072E1C13F14}"/>
          </ac:picMkLst>
        </pc:picChg>
        <pc:picChg chg="add">
          <ac:chgData name="Richard Samuel J" userId="3687c5fe-d1e5-4c95-9131-70c6b885fae1" providerId="ADAL" clId="{05D67889-9D85-41D0-8F0A-5F04B11BA502}" dt="2021-06-29T13:42:51.053" v="1125" actId="26606"/>
          <ac:picMkLst>
            <pc:docMk/>
            <pc:sldMk cId="4245032338" sldId="270"/>
            <ac:picMk id="244" creationId="{3509D85C-1896-4695-A144-B562AFC58EB2}"/>
          </ac:picMkLst>
        </pc:picChg>
        <pc:cxnChg chg="add del">
          <ac:chgData name="Richard Samuel J" userId="3687c5fe-d1e5-4c95-9131-70c6b885fae1" providerId="ADAL" clId="{05D67889-9D85-41D0-8F0A-5F04B11BA502}" dt="2021-06-29T13:30:12.164" v="1017" actId="26606"/>
          <ac:cxnSpMkLst>
            <pc:docMk/>
            <pc:sldMk cId="4245032338" sldId="270"/>
            <ac:cxnSpMk id="14" creationId="{C545F118-1DF8-46A9-8A77-B3D9422CEA4A}"/>
          </ac:cxnSpMkLst>
        </pc:cxnChg>
        <pc:cxnChg chg="add del">
          <ac:chgData name="Richard Samuel J" userId="3687c5fe-d1e5-4c95-9131-70c6b885fae1" providerId="ADAL" clId="{05D67889-9D85-41D0-8F0A-5F04B11BA502}" dt="2021-06-29T13:30:12.164" v="1017" actId="26606"/>
          <ac:cxnSpMkLst>
            <pc:docMk/>
            <pc:sldMk cId="4245032338" sldId="270"/>
            <ac:cxnSpMk id="20" creationId="{33204A7E-B7E9-42D0-9DC4-B82FDC8C4BCC}"/>
          </ac:cxnSpMkLst>
        </pc:cxnChg>
        <pc:cxnChg chg="add del">
          <ac:chgData name="Richard Samuel J" userId="3687c5fe-d1e5-4c95-9131-70c6b885fae1" providerId="ADAL" clId="{05D67889-9D85-41D0-8F0A-5F04B11BA502}" dt="2021-06-29T13:31:05.958" v="1027" actId="26606"/>
          <ac:cxnSpMkLst>
            <pc:docMk/>
            <pc:sldMk cId="4245032338" sldId="270"/>
            <ac:cxnSpMk id="29" creationId="{67639EF4-FA83-4D85-90FE-B831AF283896}"/>
          </ac:cxnSpMkLst>
        </pc:cxnChg>
        <pc:cxnChg chg="add del">
          <ac:chgData name="Richard Samuel J" userId="3687c5fe-d1e5-4c95-9131-70c6b885fae1" providerId="ADAL" clId="{05D67889-9D85-41D0-8F0A-5F04B11BA502}" dt="2021-06-29T13:31:05.958" v="1027" actId="26606"/>
          <ac:cxnSpMkLst>
            <pc:docMk/>
            <pc:sldMk cId="4245032338" sldId="270"/>
            <ac:cxnSpMk id="31" creationId="{CC87E76A-8F50-413D-9BFC-C5A1525BD9BC}"/>
          </ac:cxnSpMkLst>
        </pc:cxnChg>
        <pc:cxnChg chg="add del">
          <ac:chgData name="Richard Samuel J" userId="3687c5fe-d1e5-4c95-9131-70c6b885fae1" providerId="ADAL" clId="{05D67889-9D85-41D0-8F0A-5F04B11BA502}" dt="2021-06-29T13:31:05.958" v="1027" actId="26606"/>
          <ac:cxnSpMkLst>
            <pc:docMk/>
            <pc:sldMk cId="4245032338" sldId="270"/>
            <ac:cxnSpMk id="37" creationId="{78DE337D-1DBA-4536-8145-B43EE65C747D}"/>
          </ac:cxnSpMkLst>
        </pc:cxnChg>
        <pc:cxnChg chg="add del">
          <ac:chgData name="Richard Samuel J" userId="3687c5fe-d1e5-4c95-9131-70c6b885fae1" providerId="ADAL" clId="{05D67889-9D85-41D0-8F0A-5F04B11BA502}" dt="2021-06-29T13:31:05.958" v="1027" actId="26606"/>
          <ac:cxnSpMkLst>
            <pc:docMk/>
            <pc:sldMk cId="4245032338" sldId="270"/>
            <ac:cxnSpMk id="41" creationId="{C13C145E-93D4-481E-92DC-736D9EBA37FC}"/>
          </ac:cxnSpMkLst>
        </pc:cxnChg>
        <pc:cxnChg chg="add del">
          <ac:chgData name="Richard Samuel J" userId="3687c5fe-d1e5-4c95-9131-70c6b885fae1" providerId="ADAL" clId="{05D67889-9D85-41D0-8F0A-5F04B11BA502}" dt="2021-06-29T13:30:47.017" v="1020" actId="26606"/>
          <ac:cxnSpMkLst>
            <pc:docMk/>
            <pc:sldMk cId="4245032338" sldId="270"/>
            <ac:cxnSpMk id="50" creationId="{D885E9F4-7DB6-4B77-B1FF-80BFCE81277B}"/>
          </ac:cxnSpMkLst>
        </pc:cxnChg>
        <pc:cxnChg chg="add del">
          <ac:chgData name="Richard Samuel J" userId="3687c5fe-d1e5-4c95-9131-70c6b885fae1" providerId="ADAL" clId="{05D67889-9D85-41D0-8F0A-5F04B11BA502}" dt="2021-06-29T13:30:47.017" v="1020" actId="26606"/>
          <ac:cxnSpMkLst>
            <pc:docMk/>
            <pc:sldMk cId="4245032338" sldId="270"/>
            <ac:cxnSpMk id="52" creationId="{DB639A2B-C30C-4F6F-B847-6960F3CF8A64}"/>
          </ac:cxnSpMkLst>
        </pc:cxnChg>
        <pc:cxnChg chg="add del">
          <ac:chgData name="Richard Samuel J" userId="3687c5fe-d1e5-4c95-9131-70c6b885fae1" providerId="ADAL" clId="{05D67889-9D85-41D0-8F0A-5F04B11BA502}" dt="2021-06-29T13:30:47.017" v="1020" actId="26606"/>
          <ac:cxnSpMkLst>
            <pc:docMk/>
            <pc:sldMk cId="4245032338" sldId="270"/>
            <ac:cxnSpMk id="58" creationId="{CBDB9CC5-B3CE-47A0-9E65-9BA6DF87AEF4}"/>
          </ac:cxnSpMkLst>
        </pc:cxnChg>
        <pc:cxnChg chg="add del">
          <ac:chgData name="Richard Samuel J" userId="3687c5fe-d1e5-4c95-9131-70c6b885fae1" providerId="ADAL" clId="{05D67889-9D85-41D0-8F0A-5F04B11BA502}" dt="2021-06-29T13:30:47.017" v="1020" actId="26606"/>
          <ac:cxnSpMkLst>
            <pc:docMk/>
            <pc:sldMk cId="4245032338" sldId="270"/>
            <ac:cxnSpMk id="62" creationId="{0E98CCF0-2A50-4A7C-8DB2-0A6D9B6DB8AA}"/>
          </ac:cxnSpMkLst>
        </pc:cxnChg>
        <pc:cxnChg chg="add del">
          <ac:chgData name="Richard Samuel J" userId="3687c5fe-d1e5-4c95-9131-70c6b885fae1" providerId="ADAL" clId="{05D67889-9D85-41D0-8F0A-5F04B11BA502}" dt="2021-06-29T13:30:50.224" v="1022" actId="26606"/>
          <ac:cxnSpMkLst>
            <pc:docMk/>
            <pc:sldMk cId="4245032338" sldId="270"/>
            <ac:cxnSpMk id="65" creationId="{8DC4616F-FBF8-4855-A506-67D86C06BBA8}"/>
          </ac:cxnSpMkLst>
        </pc:cxnChg>
        <pc:cxnChg chg="add del">
          <ac:chgData name="Richard Samuel J" userId="3687c5fe-d1e5-4c95-9131-70c6b885fae1" providerId="ADAL" clId="{05D67889-9D85-41D0-8F0A-5F04B11BA502}" dt="2021-06-29T13:33:13.456" v="1046" actId="26606"/>
          <ac:cxnSpMkLst>
            <pc:docMk/>
            <pc:sldMk cId="4245032338" sldId="270"/>
            <ac:cxnSpMk id="68" creationId="{EF3E6858-1D99-4140-9FC2-4899E7F1413B}"/>
          </ac:cxnSpMkLst>
        </pc:cxnChg>
        <pc:cxnChg chg="add del">
          <ac:chgData name="Richard Samuel J" userId="3687c5fe-d1e5-4c95-9131-70c6b885fae1" providerId="ADAL" clId="{05D67889-9D85-41D0-8F0A-5F04B11BA502}" dt="2021-06-29T13:30:50.224" v="1022" actId="26606"/>
          <ac:cxnSpMkLst>
            <pc:docMk/>
            <pc:sldMk cId="4245032338" sldId="270"/>
            <ac:cxnSpMk id="70" creationId="{7588CF8F-1D58-4649-9E47-A418EB852DC1}"/>
          </ac:cxnSpMkLst>
        </pc:cxnChg>
        <pc:cxnChg chg="add del">
          <ac:chgData name="Richard Samuel J" userId="3687c5fe-d1e5-4c95-9131-70c6b885fae1" providerId="ADAL" clId="{05D67889-9D85-41D0-8F0A-5F04B11BA502}" dt="2021-06-29T13:30:52.021" v="1024" actId="26606"/>
          <ac:cxnSpMkLst>
            <pc:docMk/>
            <pc:sldMk cId="4245032338" sldId="270"/>
            <ac:cxnSpMk id="74" creationId="{D885E9F4-7DB6-4B77-B1FF-80BFCE81277B}"/>
          </ac:cxnSpMkLst>
        </pc:cxnChg>
        <pc:cxnChg chg="add del">
          <ac:chgData name="Richard Samuel J" userId="3687c5fe-d1e5-4c95-9131-70c6b885fae1" providerId="ADAL" clId="{05D67889-9D85-41D0-8F0A-5F04B11BA502}" dt="2021-06-29T13:30:52.021" v="1024" actId="26606"/>
          <ac:cxnSpMkLst>
            <pc:docMk/>
            <pc:sldMk cId="4245032338" sldId="270"/>
            <ac:cxnSpMk id="75" creationId="{DB639A2B-C30C-4F6F-B847-6960F3CF8A64}"/>
          </ac:cxnSpMkLst>
        </pc:cxnChg>
        <pc:cxnChg chg="add del">
          <ac:chgData name="Richard Samuel J" userId="3687c5fe-d1e5-4c95-9131-70c6b885fae1" providerId="ADAL" clId="{05D67889-9D85-41D0-8F0A-5F04B11BA502}" dt="2021-06-29T13:30:52.021" v="1024" actId="26606"/>
          <ac:cxnSpMkLst>
            <pc:docMk/>
            <pc:sldMk cId="4245032338" sldId="270"/>
            <ac:cxnSpMk id="78" creationId="{CBDB9CC5-B3CE-47A0-9E65-9BA6DF87AEF4}"/>
          </ac:cxnSpMkLst>
        </pc:cxnChg>
        <pc:cxnChg chg="add del">
          <ac:chgData name="Richard Samuel J" userId="3687c5fe-d1e5-4c95-9131-70c6b885fae1" providerId="ADAL" clId="{05D67889-9D85-41D0-8F0A-5F04B11BA502}" dt="2021-06-29T13:30:52.021" v="1024" actId="26606"/>
          <ac:cxnSpMkLst>
            <pc:docMk/>
            <pc:sldMk cId="4245032338" sldId="270"/>
            <ac:cxnSpMk id="80" creationId="{0E98CCF0-2A50-4A7C-8DB2-0A6D9B6DB8AA}"/>
          </ac:cxnSpMkLst>
        </pc:cxnChg>
        <pc:cxnChg chg="add del">
          <ac:chgData name="Richard Samuel J" userId="3687c5fe-d1e5-4c95-9131-70c6b885fae1" providerId="ADAL" clId="{05D67889-9D85-41D0-8F0A-5F04B11BA502}" dt="2021-06-29T13:31:05.929" v="1026" actId="26606"/>
          <ac:cxnSpMkLst>
            <pc:docMk/>
            <pc:sldMk cId="4245032338" sldId="270"/>
            <ac:cxnSpMk id="84" creationId="{D885E9F4-7DB6-4B77-B1FF-80BFCE81277B}"/>
          </ac:cxnSpMkLst>
        </pc:cxnChg>
        <pc:cxnChg chg="add del">
          <ac:chgData name="Richard Samuel J" userId="3687c5fe-d1e5-4c95-9131-70c6b885fae1" providerId="ADAL" clId="{05D67889-9D85-41D0-8F0A-5F04B11BA502}" dt="2021-06-29T13:31:05.929" v="1026" actId="26606"/>
          <ac:cxnSpMkLst>
            <pc:docMk/>
            <pc:sldMk cId="4245032338" sldId="270"/>
            <ac:cxnSpMk id="85" creationId="{DB639A2B-C30C-4F6F-B847-6960F3CF8A64}"/>
          </ac:cxnSpMkLst>
        </pc:cxnChg>
        <pc:cxnChg chg="add del">
          <ac:chgData name="Richard Samuel J" userId="3687c5fe-d1e5-4c95-9131-70c6b885fae1" providerId="ADAL" clId="{05D67889-9D85-41D0-8F0A-5F04B11BA502}" dt="2021-06-29T13:31:05.929" v="1026" actId="26606"/>
          <ac:cxnSpMkLst>
            <pc:docMk/>
            <pc:sldMk cId="4245032338" sldId="270"/>
            <ac:cxnSpMk id="88" creationId="{90676B93-40FB-4FA7-8E89-C24B7B1F8F57}"/>
          </ac:cxnSpMkLst>
        </pc:cxnChg>
        <pc:cxnChg chg="add del">
          <ac:chgData name="Richard Samuel J" userId="3687c5fe-d1e5-4c95-9131-70c6b885fae1" providerId="ADAL" clId="{05D67889-9D85-41D0-8F0A-5F04B11BA502}" dt="2021-06-29T13:31:05.929" v="1026" actId="26606"/>
          <ac:cxnSpMkLst>
            <pc:docMk/>
            <pc:sldMk cId="4245032338" sldId="270"/>
            <ac:cxnSpMk id="90" creationId="{6D9F55CD-CB1D-4CB9-98D3-2BC602BC430E}"/>
          </ac:cxnSpMkLst>
        </pc:cxnChg>
        <pc:cxnChg chg="add del">
          <ac:chgData name="Richard Samuel J" userId="3687c5fe-d1e5-4c95-9131-70c6b885fae1" providerId="ADAL" clId="{05D67889-9D85-41D0-8F0A-5F04B11BA502}" dt="2021-06-29T13:33:13.456" v="1046" actId="26606"/>
          <ac:cxnSpMkLst>
            <pc:docMk/>
            <pc:sldMk cId="4245032338" sldId="270"/>
            <ac:cxnSpMk id="93" creationId="{7AA1D0E5-D9B6-4297-8CC6-B8B700835DFF}"/>
          </ac:cxnSpMkLst>
        </pc:cxnChg>
        <pc:cxnChg chg="add del">
          <ac:chgData name="Richard Samuel J" userId="3687c5fe-d1e5-4c95-9131-70c6b885fae1" providerId="ADAL" clId="{05D67889-9D85-41D0-8F0A-5F04B11BA502}" dt="2021-06-29T13:33:06.010" v="1043" actId="26606"/>
          <ac:cxnSpMkLst>
            <pc:docMk/>
            <pc:sldMk cId="4245032338" sldId="270"/>
            <ac:cxnSpMk id="105" creationId="{D24BD9CE-EE69-479A-9E12-4BD8820D064F}"/>
          </ac:cxnSpMkLst>
        </pc:cxnChg>
        <pc:cxnChg chg="add del">
          <ac:chgData name="Richard Samuel J" userId="3687c5fe-d1e5-4c95-9131-70c6b885fae1" providerId="ADAL" clId="{05D67889-9D85-41D0-8F0A-5F04B11BA502}" dt="2021-06-29T13:31:59.175" v="1031" actId="26606"/>
          <ac:cxnSpMkLst>
            <pc:docMk/>
            <pc:sldMk cId="4245032338" sldId="270"/>
            <ac:cxnSpMk id="109" creationId="{69E02D28-FFEC-494C-94EE-174736ED9E31}"/>
          </ac:cxnSpMkLst>
        </pc:cxnChg>
        <pc:cxnChg chg="add del">
          <ac:chgData name="Richard Samuel J" userId="3687c5fe-d1e5-4c95-9131-70c6b885fae1" providerId="ADAL" clId="{05D67889-9D85-41D0-8F0A-5F04B11BA502}" dt="2021-06-29T13:31:59.175" v="1031" actId="26606"/>
          <ac:cxnSpMkLst>
            <pc:docMk/>
            <pc:sldMk cId="4245032338" sldId="270"/>
            <ac:cxnSpMk id="111" creationId="{E1FC94C5-01D5-4402-878B-79FC1C4DC592}"/>
          </ac:cxnSpMkLst>
        </pc:cxnChg>
        <pc:cxnChg chg="add del">
          <ac:chgData name="Richard Samuel J" userId="3687c5fe-d1e5-4c95-9131-70c6b885fae1" providerId="ADAL" clId="{05D67889-9D85-41D0-8F0A-5F04B11BA502}" dt="2021-06-29T13:31:59.175" v="1031" actId="26606"/>
          <ac:cxnSpMkLst>
            <pc:docMk/>
            <pc:sldMk cId="4245032338" sldId="270"/>
            <ac:cxnSpMk id="113" creationId="{7EEC20DD-747D-4832-B7A5-C3A46B931ACA}"/>
          </ac:cxnSpMkLst>
        </pc:cxnChg>
        <pc:cxnChg chg="add del">
          <ac:chgData name="Richard Samuel J" userId="3687c5fe-d1e5-4c95-9131-70c6b885fae1" providerId="ADAL" clId="{05D67889-9D85-41D0-8F0A-5F04B11BA502}" dt="2021-06-29T13:31:59.175" v="1031" actId="26606"/>
          <ac:cxnSpMkLst>
            <pc:docMk/>
            <pc:sldMk cId="4245032338" sldId="270"/>
            <ac:cxnSpMk id="115" creationId="{0450C9E3-DF9B-45FA-9E22-FD156F87D675}"/>
          </ac:cxnSpMkLst>
        </pc:cxnChg>
        <pc:cxnChg chg="add del">
          <ac:chgData name="Richard Samuel J" userId="3687c5fe-d1e5-4c95-9131-70c6b885fae1" providerId="ADAL" clId="{05D67889-9D85-41D0-8F0A-5F04B11BA502}" dt="2021-06-29T13:32:06.972" v="1033" actId="26606"/>
          <ac:cxnSpMkLst>
            <pc:docMk/>
            <pc:sldMk cId="4245032338" sldId="270"/>
            <ac:cxnSpMk id="119" creationId="{C182BDCE-F0C6-4E3F-A3F5-1C8976FFE4F1}"/>
          </ac:cxnSpMkLst>
        </pc:cxnChg>
        <pc:cxnChg chg="add del">
          <ac:chgData name="Richard Samuel J" userId="3687c5fe-d1e5-4c95-9131-70c6b885fae1" providerId="ADAL" clId="{05D67889-9D85-41D0-8F0A-5F04B11BA502}" dt="2021-06-29T13:32:06.972" v="1033" actId="26606"/>
          <ac:cxnSpMkLst>
            <pc:docMk/>
            <pc:sldMk cId="4245032338" sldId="270"/>
            <ac:cxnSpMk id="120" creationId="{688E404D-6D74-48F8-8A6D-C8B277BF53CC}"/>
          </ac:cxnSpMkLst>
        </pc:cxnChg>
        <pc:cxnChg chg="add del">
          <ac:chgData name="Richard Samuel J" userId="3687c5fe-d1e5-4c95-9131-70c6b885fae1" providerId="ADAL" clId="{05D67889-9D85-41D0-8F0A-5F04B11BA502}" dt="2021-06-29T13:32:08.929" v="1035" actId="26606"/>
          <ac:cxnSpMkLst>
            <pc:docMk/>
            <pc:sldMk cId="4245032338" sldId="270"/>
            <ac:cxnSpMk id="125" creationId="{D6A12E40-AB81-4D51-A179-8B6DF9ED7B24}"/>
          </ac:cxnSpMkLst>
        </pc:cxnChg>
        <pc:cxnChg chg="add del">
          <ac:chgData name="Richard Samuel J" userId="3687c5fe-d1e5-4c95-9131-70c6b885fae1" providerId="ADAL" clId="{05D67889-9D85-41D0-8F0A-5F04B11BA502}" dt="2021-06-29T13:32:08.929" v="1035" actId="26606"/>
          <ac:cxnSpMkLst>
            <pc:docMk/>
            <pc:sldMk cId="4245032338" sldId="270"/>
            <ac:cxnSpMk id="126" creationId="{AE55241F-1946-4ADE-8BED-CC8EAB9BDB15}"/>
          </ac:cxnSpMkLst>
        </pc:cxnChg>
        <pc:cxnChg chg="add del">
          <ac:chgData name="Richard Samuel J" userId="3687c5fe-d1e5-4c95-9131-70c6b885fae1" providerId="ADAL" clId="{05D67889-9D85-41D0-8F0A-5F04B11BA502}" dt="2021-06-29T13:32:08.929" v="1035" actId="26606"/>
          <ac:cxnSpMkLst>
            <pc:docMk/>
            <pc:sldMk cId="4245032338" sldId="270"/>
            <ac:cxnSpMk id="127" creationId="{80BD2DC4-9386-4F2A-A5ED-B5070557323A}"/>
          </ac:cxnSpMkLst>
        </pc:cxnChg>
        <pc:cxnChg chg="add del">
          <ac:chgData name="Richard Samuel J" userId="3687c5fe-d1e5-4c95-9131-70c6b885fae1" providerId="ADAL" clId="{05D67889-9D85-41D0-8F0A-5F04B11BA502}" dt="2021-06-29T13:32:08.929" v="1035" actId="26606"/>
          <ac:cxnSpMkLst>
            <pc:docMk/>
            <pc:sldMk cId="4245032338" sldId="270"/>
            <ac:cxnSpMk id="129" creationId="{616F658B-4EEA-4B10-9E79-D51CC02F0932}"/>
          </ac:cxnSpMkLst>
        </pc:cxnChg>
        <pc:cxnChg chg="add del">
          <ac:chgData name="Richard Samuel J" userId="3687c5fe-d1e5-4c95-9131-70c6b885fae1" providerId="ADAL" clId="{05D67889-9D85-41D0-8F0A-5F04B11BA502}" dt="2021-06-29T13:32:19.767" v="1037" actId="26606"/>
          <ac:cxnSpMkLst>
            <pc:docMk/>
            <pc:sldMk cId="4245032338" sldId="270"/>
            <ac:cxnSpMk id="132" creationId="{7AA1D0E5-D9B6-4297-8CC6-B8B700835DFF}"/>
          </ac:cxnSpMkLst>
        </pc:cxnChg>
        <pc:cxnChg chg="add del">
          <ac:chgData name="Richard Samuel J" userId="3687c5fe-d1e5-4c95-9131-70c6b885fae1" providerId="ADAL" clId="{05D67889-9D85-41D0-8F0A-5F04B11BA502}" dt="2021-06-29T13:32:19.767" v="1037" actId="26606"/>
          <ac:cxnSpMkLst>
            <pc:docMk/>
            <pc:sldMk cId="4245032338" sldId="270"/>
            <ac:cxnSpMk id="140" creationId="{EF3E6858-1D99-4140-9FC2-4899E7F1413B}"/>
          </ac:cxnSpMkLst>
        </pc:cxnChg>
        <pc:cxnChg chg="add del">
          <ac:chgData name="Richard Samuel J" userId="3687c5fe-d1e5-4c95-9131-70c6b885fae1" providerId="ADAL" clId="{05D67889-9D85-41D0-8F0A-5F04B11BA502}" dt="2021-06-29T13:33:06.010" v="1043" actId="26606"/>
          <ac:cxnSpMkLst>
            <pc:docMk/>
            <pc:sldMk cId="4245032338" sldId="270"/>
            <ac:cxnSpMk id="141" creationId="{64BE8516-E951-4D60-A735-03B11A7DFB82}"/>
          </ac:cxnSpMkLst>
        </pc:cxnChg>
        <pc:cxnChg chg="add del">
          <ac:chgData name="Richard Samuel J" userId="3687c5fe-d1e5-4c95-9131-70c6b885fae1" providerId="ADAL" clId="{05D67889-9D85-41D0-8F0A-5F04B11BA502}" dt="2021-06-29T13:32:56.688" v="1039" actId="26606"/>
          <ac:cxnSpMkLst>
            <pc:docMk/>
            <pc:sldMk cId="4245032338" sldId="270"/>
            <ac:cxnSpMk id="143" creationId="{B7380506-EC88-4B61-9209-830BF7575351}"/>
          </ac:cxnSpMkLst>
        </pc:cxnChg>
        <pc:cxnChg chg="add del">
          <ac:chgData name="Richard Samuel J" userId="3687c5fe-d1e5-4c95-9131-70c6b885fae1" providerId="ADAL" clId="{05D67889-9D85-41D0-8F0A-5F04B11BA502}" dt="2021-06-29T13:33:13.444" v="1045" actId="26606"/>
          <ac:cxnSpMkLst>
            <pc:docMk/>
            <pc:sldMk cId="4245032338" sldId="270"/>
            <ac:cxnSpMk id="147" creationId="{688E404D-6D74-48F8-8A6D-C8B277BF53CC}"/>
          </ac:cxnSpMkLst>
        </pc:cxnChg>
        <pc:cxnChg chg="add del">
          <ac:chgData name="Richard Samuel J" userId="3687c5fe-d1e5-4c95-9131-70c6b885fae1" providerId="ADAL" clId="{05D67889-9D85-41D0-8F0A-5F04B11BA502}" dt="2021-06-29T13:32:56.688" v="1039" actId="26606"/>
          <ac:cxnSpMkLst>
            <pc:docMk/>
            <pc:sldMk cId="4245032338" sldId="270"/>
            <ac:cxnSpMk id="153" creationId="{70564AE4-FC6E-4196-9EA7-A91B62814B4A}"/>
          </ac:cxnSpMkLst>
        </pc:cxnChg>
        <pc:cxnChg chg="add del">
          <ac:chgData name="Richard Samuel J" userId="3687c5fe-d1e5-4c95-9131-70c6b885fae1" providerId="ADAL" clId="{05D67889-9D85-41D0-8F0A-5F04B11BA502}" dt="2021-06-29T13:33:13.444" v="1045" actId="26606"/>
          <ac:cxnSpMkLst>
            <pc:docMk/>
            <pc:sldMk cId="4245032338" sldId="270"/>
            <ac:cxnSpMk id="159" creationId="{C182BDCE-F0C6-4E3F-A3F5-1C8976FFE4F1}"/>
          </ac:cxnSpMkLst>
        </pc:cxnChg>
        <pc:cxnChg chg="add del">
          <ac:chgData name="Richard Samuel J" userId="3687c5fe-d1e5-4c95-9131-70c6b885fae1" providerId="ADAL" clId="{05D67889-9D85-41D0-8F0A-5F04B11BA502}" dt="2021-06-29T13:33:43.345" v="1053" actId="26606"/>
          <ac:cxnSpMkLst>
            <pc:docMk/>
            <pc:sldMk cId="4245032338" sldId="270"/>
            <ac:cxnSpMk id="161" creationId="{D6A12E40-AB81-4D51-A179-8B6DF9ED7B24}"/>
          </ac:cxnSpMkLst>
        </pc:cxnChg>
        <pc:cxnChg chg="add del">
          <ac:chgData name="Richard Samuel J" userId="3687c5fe-d1e5-4c95-9131-70c6b885fae1" providerId="ADAL" clId="{05D67889-9D85-41D0-8F0A-5F04B11BA502}" dt="2021-06-29T13:33:43.345" v="1053" actId="26606"/>
          <ac:cxnSpMkLst>
            <pc:docMk/>
            <pc:sldMk cId="4245032338" sldId="270"/>
            <ac:cxnSpMk id="162" creationId="{AE55241F-1946-4ADE-8BED-CC8EAB9BDB15}"/>
          </ac:cxnSpMkLst>
        </pc:cxnChg>
        <pc:cxnChg chg="add del">
          <ac:chgData name="Richard Samuel J" userId="3687c5fe-d1e5-4c95-9131-70c6b885fae1" providerId="ADAL" clId="{05D67889-9D85-41D0-8F0A-5F04B11BA502}" dt="2021-06-29T13:33:43.345" v="1053" actId="26606"/>
          <ac:cxnSpMkLst>
            <pc:docMk/>
            <pc:sldMk cId="4245032338" sldId="270"/>
            <ac:cxnSpMk id="163" creationId="{80BD2DC4-9386-4F2A-A5ED-B5070557323A}"/>
          </ac:cxnSpMkLst>
        </pc:cxnChg>
        <pc:cxnChg chg="add del">
          <ac:chgData name="Richard Samuel J" userId="3687c5fe-d1e5-4c95-9131-70c6b885fae1" providerId="ADAL" clId="{05D67889-9D85-41D0-8F0A-5F04B11BA502}" dt="2021-06-29T13:33:43.345" v="1053" actId="26606"/>
          <ac:cxnSpMkLst>
            <pc:docMk/>
            <pc:sldMk cId="4245032338" sldId="270"/>
            <ac:cxnSpMk id="165" creationId="{616F658B-4EEA-4B10-9E79-D51CC02F0932}"/>
          </ac:cxnSpMkLst>
        </pc:cxnChg>
        <pc:cxnChg chg="add del">
          <ac:chgData name="Richard Samuel J" userId="3687c5fe-d1e5-4c95-9131-70c6b885fae1" providerId="ADAL" clId="{05D67889-9D85-41D0-8F0A-5F04B11BA502}" dt="2021-06-29T13:33:30.455" v="1050" actId="26606"/>
          <ac:cxnSpMkLst>
            <pc:docMk/>
            <pc:sldMk cId="4245032338" sldId="270"/>
            <ac:cxnSpMk id="172" creationId="{8DC4616F-FBF8-4855-A506-67D86C06BBA8}"/>
          </ac:cxnSpMkLst>
        </pc:cxnChg>
        <pc:cxnChg chg="add del">
          <ac:chgData name="Richard Samuel J" userId="3687c5fe-d1e5-4c95-9131-70c6b885fae1" providerId="ADAL" clId="{05D67889-9D85-41D0-8F0A-5F04B11BA502}" dt="2021-06-29T13:41:24.388" v="1115" actId="26606"/>
          <ac:cxnSpMkLst>
            <pc:docMk/>
            <pc:sldMk cId="4245032338" sldId="270"/>
            <ac:cxnSpMk id="177" creationId="{D885E9F4-7DB6-4B77-B1FF-80BFCE81277B}"/>
          </ac:cxnSpMkLst>
        </pc:cxnChg>
        <pc:cxnChg chg="add del">
          <ac:chgData name="Richard Samuel J" userId="3687c5fe-d1e5-4c95-9131-70c6b885fae1" providerId="ADAL" clId="{05D67889-9D85-41D0-8F0A-5F04B11BA502}" dt="2021-06-29T13:41:24.388" v="1115" actId="26606"/>
          <ac:cxnSpMkLst>
            <pc:docMk/>
            <pc:sldMk cId="4245032338" sldId="270"/>
            <ac:cxnSpMk id="178" creationId="{DB639A2B-C30C-4F6F-B847-6960F3CF8A64}"/>
          </ac:cxnSpMkLst>
        </pc:cxnChg>
        <pc:cxnChg chg="add del">
          <ac:chgData name="Richard Samuel J" userId="3687c5fe-d1e5-4c95-9131-70c6b885fae1" providerId="ADAL" clId="{05D67889-9D85-41D0-8F0A-5F04B11BA502}" dt="2021-06-29T13:33:30.455" v="1050" actId="26606"/>
          <ac:cxnSpMkLst>
            <pc:docMk/>
            <pc:sldMk cId="4245032338" sldId="270"/>
            <ac:cxnSpMk id="182" creationId="{7588CF8F-1D58-4649-9E47-A418EB852DC1}"/>
          </ac:cxnSpMkLst>
        </pc:cxnChg>
        <pc:cxnChg chg="add del">
          <ac:chgData name="Richard Samuel J" userId="3687c5fe-d1e5-4c95-9131-70c6b885fae1" providerId="ADAL" clId="{05D67889-9D85-41D0-8F0A-5F04B11BA502}" dt="2021-06-29T13:41:24.388" v="1115" actId="26606"/>
          <ac:cxnSpMkLst>
            <pc:docMk/>
            <pc:sldMk cId="4245032338" sldId="270"/>
            <ac:cxnSpMk id="183" creationId="{CBDB9CC5-B3CE-47A0-9E65-9BA6DF87AEF4}"/>
          </ac:cxnSpMkLst>
        </pc:cxnChg>
        <pc:cxnChg chg="add del">
          <ac:chgData name="Richard Samuel J" userId="3687c5fe-d1e5-4c95-9131-70c6b885fae1" providerId="ADAL" clId="{05D67889-9D85-41D0-8F0A-5F04B11BA502}" dt="2021-06-29T13:41:24.388" v="1115" actId="26606"/>
          <ac:cxnSpMkLst>
            <pc:docMk/>
            <pc:sldMk cId="4245032338" sldId="270"/>
            <ac:cxnSpMk id="184" creationId="{0E98CCF0-2A50-4A7C-8DB2-0A6D9B6DB8AA}"/>
          </ac:cxnSpMkLst>
        </pc:cxnChg>
        <pc:cxnChg chg="add del">
          <ac:chgData name="Richard Samuel J" userId="3687c5fe-d1e5-4c95-9131-70c6b885fae1" providerId="ADAL" clId="{05D67889-9D85-41D0-8F0A-5F04B11BA502}" dt="2021-06-29T13:42:51.013" v="1124" actId="26606"/>
          <ac:cxnSpMkLst>
            <pc:docMk/>
            <pc:sldMk cId="4245032338" sldId="270"/>
            <ac:cxnSpMk id="189" creationId="{7E9514CA-585B-45AD-AC41-EEDF151746D2}"/>
          </ac:cxnSpMkLst>
        </pc:cxnChg>
        <pc:cxnChg chg="add del">
          <ac:chgData name="Richard Samuel J" userId="3687c5fe-d1e5-4c95-9131-70c6b885fae1" providerId="ADAL" clId="{05D67889-9D85-41D0-8F0A-5F04B11BA502}" dt="2021-06-29T13:42:51.013" v="1124" actId="26606"/>
          <ac:cxnSpMkLst>
            <pc:docMk/>
            <pc:sldMk cId="4245032338" sldId="270"/>
            <ac:cxnSpMk id="192" creationId="{D885E9F4-7DB6-4B77-B1FF-80BFCE81277B}"/>
          </ac:cxnSpMkLst>
        </pc:cxnChg>
        <pc:cxnChg chg="add del">
          <ac:chgData name="Richard Samuel J" userId="3687c5fe-d1e5-4c95-9131-70c6b885fae1" providerId="ADAL" clId="{05D67889-9D85-41D0-8F0A-5F04B11BA502}" dt="2021-06-29T13:42:51.013" v="1124" actId="26606"/>
          <ac:cxnSpMkLst>
            <pc:docMk/>
            <pc:sldMk cId="4245032338" sldId="270"/>
            <ac:cxnSpMk id="193" creationId="{DB639A2B-C30C-4F6F-B847-6960F3CF8A64}"/>
          </ac:cxnSpMkLst>
        </pc:cxnChg>
        <pc:cxnChg chg="add del">
          <ac:chgData name="Richard Samuel J" userId="3687c5fe-d1e5-4c95-9131-70c6b885fae1" providerId="ADAL" clId="{05D67889-9D85-41D0-8F0A-5F04B11BA502}" dt="2021-06-29T13:41:36.654" v="1117" actId="26606"/>
          <ac:cxnSpMkLst>
            <pc:docMk/>
            <pc:sldMk cId="4245032338" sldId="270"/>
            <ac:cxnSpMk id="198" creationId="{D885E9F4-7DB6-4B77-B1FF-80BFCE81277B}"/>
          </ac:cxnSpMkLst>
        </pc:cxnChg>
        <pc:cxnChg chg="add del">
          <ac:chgData name="Richard Samuel J" userId="3687c5fe-d1e5-4c95-9131-70c6b885fae1" providerId="ADAL" clId="{05D67889-9D85-41D0-8F0A-5F04B11BA502}" dt="2021-06-29T13:41:36.654" v="1117" actId="26606"/>
          <ac:cxnSpMkLst>
            <pc:docMk/>
            <pc:sldMk cId="4245032338" sldId="270"/>
            <ac:cxnSpMk id="200" creationId="{DB639A2B-C30C-4F6F-B847-6960F3CF8A64}"/>
          </ac:cxnSpMkLst>
        </pc:cxnChg>
        <pc:cxnChg chg="add del">
          <ac:chgData name="Richard Samuel J" userId="3687c5fe-d1e5-4c95-9131-70c6b885fae1" providerId="ADAL" clId="{05D67889-9D85-41D0-8F0A-5F04B11BA502}" dt="2021-06-29T13:41:36.654" v="1117" actId="26606"/>
          <ac:cxnSpMkLst>
            <pc:docMk/>
            <pc:sldMk cId="4245032338" sldId="270"/>
            <ac:cxnSpMk id="201" creationId="{747D456C-D333-4F88-931F-EC1EB7648FEA}"/>
          </ac:cxnSpMkLst>
        </pc:cxnChg>
        <pc:cxnChg chg="add del">
          <ac:chgData name="Richard Samuel J" userId="3687c5fe-d1e5-4c95-9131-70c6b885fae1" providerId="ADAL" clId="{05D67889-9D85-41D0-8F0A-5F04B11BA502}" dt="2021-06-29T13:42:51.013" v="1124" actId="26606"/>
          <ac:cxnSpMkLst>
            <pc:docMk/>
            <pc:sldMk cId="4245032338" sldId="270"/>
            <ac:cxnSpMk id="205" creationId="{76E6321E-982E-4A0B-956E-6576E3986966}"/>
          </ac:cxnSpMkLst>
        </pc:cxnChg>
        <pc:cxnChg chg="add del">
          <ac:chgData name="Richard Samuel J" userId="3687c5fe-d1e5-4c95-9131-70c6b885fae1" providerId="ADAL" clId="{05D67889-9D85-41D0-8F0A-5F04B11BA502}" dt="2021-06-29T13:41:36.654" v="1117" actId="26606"/>
          <ac:cxnSpMkLst>
            <pc:docMk/>
            <pc:sldMk cId="4245032338" sldId="270"/>
            <ac:cxnSpMk id="207" creationId="{F113F62F-D278-402A-8D44-9436FBDDEFC2}"/>
          </ac:cxnSpMkLst>
        </pc:cxnChg>
        <pc:cxnChg chg="add del">
          <ac:chgData name="Richard Samuel J" userId="3687c5fe-d1e5-4c95-9131-70c6b885fae1" providerId="ADAL" clId="{05D67889-9D85-41D0-8F0A-5F04B11BA502}" dt="2021-06-29T13:41:43.667" v="1119" actId="26606"/>
          <ac:cxnSpMkLst>
            <pc:docMk/>
            <pc:sldMk cId="4245032338" sldId="270"/>
            <ac:cxnSpMk id="212" creationId="{2F41A41A-D714-4F7E-A8AF-D83C6CF07115}"/>
          </ac:cxnSpMkLst>
        </pc:cxnChg>
        <pc:cxnChg chg="add del">
          <ac:chgData name="Richard Samuel J" userId="3687c5fe-d1e5-4c95-9131-70c6b885fae1" providerId="ADAL" clId="{05D67889-9D85-41D0-8F0A-5F04B11BA502}" dt="2021-06-29T13:41:43.667" v="1119" actId="26606"/>
          <ac:cxnSpMkLst>
            <pc:docMk/>
            <pc:sldMk cId="4245032338" sldId="270"/>
            <ac:cxnSpMk id="213" creationId="{310BEE2E-3B4C-4FB1-AAEE-BEA7CD2E7912}"/>
          </ac:cxnSpMkLst>
        </pc:cxnChg>
        <pc:cxnChg chg="add del">
          <ac:chgData name="Richard Samuel J" userId="3687c5fe-d1e5-4c95-9131-70c6b885fae1" providerId="ADAL" clId="{05D67889-9D85-41D0-8F0A-5F04B11BA502}" dt="2021-06-29T13:41:43.667" v="1119" actId="26606"/>
          <ac:cxnSpMkLst>
            <pc:docMk/>
            <pc:sldMk cId="4245032338" sldId="270"/>
            <ac:cxnSpMk id="219" creationId="{CD3D8BF6-BDFC-4907-8BAC-8BD395B5D363}"/>
          </ac:cxnSpMkLst>
        </pc:cxnChg>
        <pc:cxnChg chg="add">
          <ac:chgData name="Richard Samuel J" userId="3687c5fe-d1e5-4c95-9131-70c6b885fae1" providerId="ADAL" clId="{05D67889-9D85-41D0-8F0A-5F04B11BA502}" dt="2021-06-29T13:42:51.053" v="1125" actId="26606"/>
          <ac:cxnSpMkLst>
            <pc:docMk/>
            <pc:sldMk cId="4245032338" sldId="270"/>
            <ac:cxnSpMk id="228" creationId="{D885E9F4-7DB6-4B77-B1FF-80BFCE81277B}"/>
          </ac:cxnSpMkLst>
        </pc:cxnChg>
        <pc:cxnChg chg="add">
          <ac:chgData name="Richard Samuel J" userId="3687c5fe-d1e5-4c95-9131-70c6b885fae1" providerId="ADAL" clId="{05D67889-9D85-41D0-8F0A-5F04B11BA502}" dt="2021-06-29T13:42:51.053" v="1125" actId="26606"/>
          <ac:cxnSpMkLst>
            <pc:docMk/>
            <pc:sldMk cId="4245032338" sldId="270"/>
            <ac:cxnSpMk id="229" creationId="{DB639A2B-C30C-4F6F-B847-6960F3CF8A64}"/>
          </ac:cxnSpMkLst>
        </pc:cxnChg>
        <pc:cxnChg chg="add del">
          <ac:chgData name="Richard Samuel J" userId="3687c5fe-d1e5-4c95-9131-70c6b885fae1" providerId="ADAL" clId="{05D67889-9D85-41D0-8F0A-5F04B11BA502}" dt="2021-06-29T13:41:43.667" v="1119" actId="26606"/>
          <ac:cxnSpMkLst>
            <pc:docMk/>
            <pc:sldMk cId="4245032338" sldId="270"/>
            <ac:cxnSpMk id="231" creationId="{D947129A-DBAD-4DE9-8444-48435533F9EB}"/>
          </ac:cxnSpMkLst>
        </pc:cxnChg>
        <pc:cxnChg chg="add del">
          <ac:chgData name="Richard Samuel J" userId="3687c5fe-d1e5-4c95-9131-70c6b885fae1" providerId="ADAL" clId="{05D67889-9D85-41D0-8F0A-5F04B11BA502}" dt="2021-06-29T13:41:57.683" v="1121" actId="26606"/>
          <ac:cxnSpMkLst>
            <pc:docMk/>
            <pc:sldMk cId="4245032338" sldId="270"/>
            <ac:cxnSpMk id="235" creationId="{D885E9F4-7DB6-4B77-B1FF-80BFCE81277B}"/>
          </ac:cxnSpMkLst>
        </pc:cxnChg>
        <pc:cxnChg chg="add del">
          <ac:chgData name="Richard Samuel J" userId="3687c5fe-d1e5-4c95-9131-70c6b885fae1" providerId="ADAL" clId="{05D67889-9D85-41D0-8F0A-5F04B11BA502}" dt="2021-06-29T13:41:57.683" v="1121" actId="26606"/>
          <ac:cxnSpMkLst>
            <pc:docMk/>
            <pc:sldMk cId="4245032338" sldId="270"/>
            <ac:cxnSpMk id="236" creationId="{DB639A2B-C30C-4F6F-B847-6960F3CF8A64}"/>
          </ac:cxnSpMkLst>
        </pc:cxnChg>
        <pc:cxnChg chg="add del">
          <ac:chgData name="Richard Samuel J" userId="3687c5fe-d1e5-4c95-9131-70c6b885fae1" providerId="ADAL" clId="{05D67889-9D85-41D0-8F0A-5F04B11BA502}" dt="2021-06-29T13:41:57.683" v="1121" actId="26606"/>
          <ac:cxnSpMkLst>
            <pc:docMk/>
            <pc:sldMk cId="4245032338" sldId="270"/>
            <ac:cxnSpMk id="239" creationId="{CBDB9CC5-B3CE-47A0-9E65-9BA6DF87AEF4}"/>
          </ac:cxnSpMkLst>
        </pc:cxnChg>
        <pc:cxnChg chg="add del">
          <ac:chgData name="Richard Samuel J" userId="3687c5fe-d1e5-4c95-9131-70c6b885fae1" providerId="ADAL" clId="{05D67889-9D85-41D0-8F0A-5F04B11BA502}" dt="2021-06-29T13:41:57.683" v="1121" actId="26606"/>
          <ac:cxnSpMkLst>
            <pc:docMk/>
            <pc:sldMk cId="4245032338" sldId="270"/>
            <ac:cxnSpMk id="241" creationId="{0E98CCF0-2A50-4A7C-8DB2-0A6D9B6DB8AA}"/>
          </ac:cxnSpMkLst>
        </pc:cxnChg>
        <pc:cxnChg chg="add">
          <ac:chgData name="Richard Samuel J" userId="3687c5fe-d1e5-4c95-9131-70c6b885fae1" providerId="ADAL" clId="{05D67889-9D85-41D0-8F0A-5F04B11BA502}" dt="2021-06-29T13:42:51.053" v="1125" actId="26606"/>
          <ac:cxnSpMkLst>
            <pc:docMk/>
            <pc:sldMk cId="4245032338" sldId="270"/>
            <ac:cxnSpMk id="243" creationId="{90676B93-40FB-4FA7-8E89-C24B7B1F8F57}"/>
          </ac:cxnSpMkLst>
        </pc:cxnChg>
        <pc:cxnChg chg="add">
          <ac:chgData name="Richard Samuel J" userId="3687c5fe-d1e5-4c95-9131-70c6b885fae1" providerId="ADAL" clId="{05D67889-9D85-41D0-8F0A-5F04B11BA502}" dt="2021-06-29T13:42:51.053" v="1125" actId="26606"/>
          <ac:cxnSpMkLst>
            <pc:docMk/>
            <pc:sldMk cId="4245032338" sldId="270"/>
            <ac:cxnSpMk id="245" creationId="{6D9F55CD-CB1D-4CB9-98D3-2BC602BC430E}"/>
          </ac:cxnSpMkLst>
        </pc:cxnChg>
      </pc:sldChg>
      <pc:sldChg chg="addSp delSp modSp new mod setBg">
        <pc:chgData name="Richard Samuel J" userId="3687c5fe-d1e5-4c95-9131-70c6b885fae1" providerId="ADAL" clId="{05D67889-9D85-41D0-8F0A-5F04B11BA502}" dt="2021-06-30T03:21:40.248" v="3308" actId="1076"/>
        <pc:sldMkLst>
          <pc:docMk/>
          <pc:sldMk cId="3140718210" sldId="271"/>
        </pc:sldMkLst>
        <pc:spChg chg="add del">
          <ac:chgData name="Richard Samuel J" userId="3687c5fe-d1e5-4c95-9131-70c6b885fae1" providerId="ADAL" clId="{05D67889-9D85-41D0-8F0A-5F04B11BA502}" dt="2021-06-29T13:58:22.160" v="1325" actId="26606"/>
          <ac:spMkLst>
            <pc:docMk/>
            <pc:sldMk cId="3140718210" sldId="271"/>
            <ac:spMk id="5" creationId="{81FEC21E-102D-426A-9A93-48E62F37838F}"/>
          </ac:spMkLst>
        </pc:spChg>
        <pc:spChg chg="add del">
          <ac:chgData name="Richard Samuel J" userId="3687c5fe-d1e5-4c95-9131-70c6b885fae1" providerId="ADAL" clId="{05D67889-9D85-41D0-8F0A-5F04B11BA502}" dt="2021-06-29T13:54:12.936" v="1302" actId="26606"/>
          <ac:spMkLst>
            <pc:docMk/>
            <pc:sldMk cId="3140718210" sldId="271"/>
            <ac:spMk id="7" creationId="{F1176DA6-4BBF-42A4-9C94-E6613CCD6B37}"/>
          </ac:spMkLst>
        </pc:spChg>
        <pc:spChg chg="add del">
          <ac:chgData name="Richard Samuel J" userId="3687c5fe-d1e5-4c95-9131-70c6b885fae1" providerId="ADAL" clId="{05D67889-9D85-41D0-8F0A-5F04B11BA502}" dt="2021-06-29T13:58:22.160" v="1325" actId="26606"/>
          <ac:spMkLst>
            <pc:docMk/>
            <pc:sldMk cId="3140718210" sldId="271"/>
            <ac:spMk id="8" creationId="{9CAC3D59-B18E-47AC-BAC4-6D40C9C4F02C}"/>
          </ac:spMkLst>
        </pc:spChg>
        <pc:spChg chg="add del">
          <ac:chgData name="Richard Samuel J" userId="3687c5fe-d1e5-4c95-9131-70c6b885fae1" providerId="ADAL" clId="{05D67889-9D85-41D0-8F0A-5F04B11BA502}" dt="2021-06-29T13:54:12.936" v="1302" actId="26606"/>
          <ac:spMkLst>
            <pc:docMk/>
            <pc:sldMk cId="3140718210" sldId="271"/>
            <ac:spMk id="9" creationId="{99AAB0AE-172B-4FB4-80C2-86CD6B824220}"/>
          </ac:spMkLst>
        </pc:spChg>
        <pc:spChg chg="add del">
          <ac:chgData name="Richard Samuel J" userId="3687c5fe-d1e5-4c95-9131-70c6b885fae1" providerId="ADAL" clId="{05D67889-9D85-41D0-8F0A-5F04B11BA502}" dt="2021-06-29T13:58:22.160" v="1325" actId="26606"/>
          <ac:spMkLst>
            <pc:docMk/>
            <pc:sldMk cId="3140718210" sldId="271"/>
            <ac:spMk id="10" creationId="{60D0E55C-3C32-4FD2-A2F8-EEA12C285143}"/>
          </ac:spMkLst>
        </pc:spChg>
        <pc:spChg chg="add del">
          <ac:chgData name="Richard Samuel J" userId="3687c5fe-d1e5-4c95-9131-70c6b885fae1" providerId="ADAL" clId="{05D67889-9D85-41D0-8F0A-5F04B11BA502}" dt="2021-06-29T13:57:52.044" v="1319" actId="26606"/>
          <ac:spMkLst>
            <pc:docMk/>
            <pc:sldMk cId="3140718210" sldId="271"/>
            <ac:spMk id="11" creationId="{B6E6531A-0776-43BA-A852-5FB5C77534D5}"/>
          </ac:spMkLst>
        </pc:spChg>
        <pc:spChg chg="add del">
          <ac:chgData name="Richard Samuel J" userId="3687c5fe-d1e5-4c95-9131-70c6b885fae1" providerId="ADAL" clId="{05D67889-9D85-41D0-8F0A-5F04B11BA502}" dt="2021-06-29T13:57:52.044" v="1319" actId="26606"/>
          <ac:spMkLst>
            <pc:docMk/>
            <pc:sldMk cId="3140718210" sldId="271"/>
            <ac:spMk id="12" creationId="{F8C5273F-2B84-46BF-A94F-1A20E13B3AA1}"/>
          </ac:spMkLst>
        </pc:spChg>
        <pc:spChg chg="add del">
          <ac:chgData name="Richard Samuel J" userId="3687c5fe-d1e5-4c95-9131-70c6b885fae1" providerId="ADAL" clId="{05D67889-9D85-41D0-8F0A-5F04B11BA502}" dt="2021-06-29T13:59:22.841" v="1332" actId="26606"/>
          <ac:spMkLst>
            <pc:docMk/>
            <pc:sldMk cId="3140718210" sldId="271"/>
            <ac:spMk id="13" creationId="{62C9703D-C8F9-44AD-A7C0-C2F3871F8C1B}"/>
          </ac:spMkLst>
        </pc:spChg>
        <pc:spChg chg="add del">
          <ac:chgData name="Richard Samuel J" userId="3687c5fe-d1e5-4c95-9131-70c6b885fae1" providerId="ADAL" clId="{05D67889-9D85-41D0-8F0A-5F04B11BA502}" dt="2021-06-29T13:57:15.632" v="1310" actId="26606"/>
          <ac:spMkLst>
            <pc:docMk/>
            <pc:sldMk cId="3140718210" sldId="271"/>
            <ac:spMk id="14" creationId="{B94CE516-C725-4D29-AA32-F729A7A8630F}"/>
          </ac:spMkLst>
        </pc:spChg>
        <pc:spChg chg="add del">
          <ac:chgData name="Richard Samuel J" userId="3687c5fe-d1e5-4c95-9131-70c6b885fae1" providerId="ADAL" clId="{05D67889-9D85-41D0-8F0A-5F04B11BA502}" dt="2021-06-29T13:57:15.632" v="1310" actId="26606"/>
          <ac:spMkLst>
            <pc:docMk/>
            <pc:sldMk cId="3140718210" sldId="271"/>
            <ac:spMk id="15" creationId="{5C31D6CD-3D20-4ADC-8A45-9ED56381FCDC}"/>
          </ac:spMkLst>
        </pc:spChg>
        <pc:spChg chg="add del">
          <ac:chgData name="Richard Samuel J" userId="3687c5fe-d1e5-4c95-9131-70c6b885fae1" providerId="ADAL" clId="{05D67889-9D85-41D0-8F0A-5F04B11BA502}" dt="2021-06-29T13:57:15.632" v="1310" actId="26606"/>
          <ac:spMkLst>
            <pc:docMk/>
            <pc:sldMk cId="3140718210" sldId="271"/>
            <ac:spMk id="16" creationId="{C7153DDC-19A1-4FDA-979B-54CB234A98F3}"/>
          </ac:spMkLst>
        </pc:spChg>
        <pc:spChg chg="add del">
          <ac:chgData name="Richard Samuel J" userId="3687c5fe-d1e5-4c95-9131-70c6b885fae1" providerId="ADAL" clId="{05D67889-9D85-41D0-8F0A-5F04B11BA502}" dt="2021-06-29T13:57:10.070" v="1306" actId="26606"/>
          <ac:spMkLst>
            <pc:docMk/>
            <pc:sldMk cId="3140718210" sldId="271"/>
            <ac:spMk id="17" creationId="{B94CE516-C725-4D29-AA32-F729A7A8630F}"/>
          </ac:spMkLst>
        </pc:spChg>
        <pc:spChg chg="add del">
          <ac:chgData name="Richard Samuel J" userId="3687c5fe-d1e5-4c95-9131-70c6b885fae1" providerId="ADAL" clId="{05D67889-9D85-41D0-8F0A-5F04B11BA502}" dt="2021-06-29T13:57:17.179" v="1312" actId="26606"/>
          <ac:spMkLst>
            <pc:docMk/>
            <pc:sldMk cId="3140718210" sldId="271"/>
            <ac:spMk id="18" creationId="{E074C643-41D5-477B-B382-9E79044F7233}"/>
          </ac:spMkLst>
        </pc:spChg>
        <pc:spChg chg="add del">
          <ac:chgData name="Richard Samuel J" userId="3687c5fe-d1e5-4c95-9131-70c6b885fae1" providerId="ADAL" clId="{05D67889-9D85-41D0-8F0A-5F04B11BA502}" dt="2021-06-29T13:57:10.070" v="1306" actId="26606"/>
          <ac:spMkLst>
            <pc:docMk/>
            <pc:sldMk cId="3140718210" sldId="271"/>
            <ac:spMk id="19" creationId="{5C31D6CD-3D20-4ADC-8A45-9ED56381FCDC}"/>
          </ac:spMkLst>
        </pc:spChg>
        <pc:spChg chg="add del">
          <ac:chgData name="Richard Samuel J" userId="3687c5fe-d1e5-4c95-9131-70c6b885fae1" providerId="ADAL" clId="{05D67889-9D85-41D0-8F0A-5F04B11BA502}" dt="2021-06-29T13:57:17.179" v="1312" actId="26606"/>
          <ac:spMkLst>
            <pc:docMk/>
            <pc:sldMk cId="3140718210" sldId="271"/>
            <ac:spMk id="20" creationId="{80C007DB-1491-4C70-9CC3-6B3D16C7A133}"/>
          </ac:spMkLst>
        </pc:spChg>
        <pc:spChg chg="add del">
          <ac:chgData name="Richard Samuel J" userId="3687c5fe-d1e5-4c95-9131-70c6b885fae1" providerId="ADAL" clId="{05D67889-9D85-41D0-8F0A-5F04B11BA502}" dt="2021-06-29T13:57:10.070" v="1306" actId="26606"/>
          <ac:spMkLst>
            <pc:docMk/>
            <pc:sldMk cId="3140718210" sldId="271"/>
            <ac:spMk id="21" creationId="{C7153DDC-19A1-4FDA-979B-54CB234A98F3}"/>
          </ac:spMkLst>
        </pc:spChg>
        <pc:spChg chg="add del">
          <ac:chgData name="Richard Samuel J" userId="3687c5fe-d1e5-4c95-9131-70c6b885fae1" providerId="ADAL" clId="{05D67889-9D85-41D0-8F0A-5F04B11BA502}" dt="2021-06-29T13:57:17.179" v="1312" actId="26606"/>
          <ac:spMkLst>
            <pc:docMk/>
            <pc:sldMk cId="3140718210" sldId="271"/>
            <ac:spMk id="22" creationId="{F807608E-648A-42CC-8A08-1DE615E5520C}"/>
          </ac:spMkLst>
        </pc:spChg>
        <pc:spChg chg="add del">
          <ac:chgData name="Richard Samuel J" userId="3687c5fe-d1e5-4c95-9131-70c6b885fae1" providerId="ADAL" clId="{05D67889-9D85-41D0-8F0A-5F04B11BA502}" dt="2021-06-29T13:57:52.042" v="1318" actId="26606"/>
          <ac:spMkLst>
            <pc:docMk/>
            <pc:sldMk cId="3140718210" sldId="271"/>
            <ac:spMk id="23" creationId="{D060E416-683C-47C3-BC01-E77EDE36612A}"/>
          </ac:spMkLst>
        </pc:spChg>
        <pc:spChg chg="add del">
          <ac:chgData name="Richard Samuel J" userId="3687c5fe-d1e5-4c95-9131-70c6b885fae1" providerId="ADAL" clId="{05D67889-9D85-41D0-8F0A-5F04B11BA502}" dt="2021-06-29T13:57:21.108" v="1314" actId="26606"/>
          <ac:spMkLst>
            <pc:docMk/>
            <pc:sldMk cId="3140718210" sldId="271"/>
            <ac:spMk id="24" creationId="{9119E403-496F-4641-8C5C-FA049A071349}"/>
          </ac:spMkLst>
        </pc:spChg>
        <pc:spChg chg="add del">
          <ac:chgData name="Richard Samuel J" userId="3687c5fe-d1e5-4c95-9131-70c6b885fae1" providerId="ADAL" clId="{05D67889-9D85-41D0-8F0A-5F04B11BA502}" dt="2021-06-29T13:57:52.042" v="1318" actId="26606"/>
          <ac:spMkLst>
            <pc:docMk/>
            <pc:sldMk cId="3140718210" sldId="271"/>
            <ac:spMk id="25" creationId="{B495A6D6-7845-4D70-90F8-28F45E359A80}"/>
          </ac:spMkLst>
        </pc:spChg>
        <pc:spChg chg="add del">
          <ac:chgData name="Richard Samuel J" userId="3687c5fe-d1e5-4c95-9131-70c6b885fae1" providerId="ADAL" clId="{05D67889-9D85-41D0-8F0A-5F04B11BA502}" dt="2021-06-29T13:57:52.042" v="1318" actId="26606"/>
          <ac:spMkLst>
            <pc:docMk/>
            <pc:sldMk cId="3140718210" sldId="271"/>
            <ac:spMk id="26" creationId="{14336460-6E91-452C-B02C-6B7DE2B3C00F}"/>
          </ac:spMkLst>
        </pc:spChg>
        <pc:spChg chg="add del">
          <ac:chgData name="Richard Samuel J" userId="3687c5fe-d1e5-4c95-9131-70c6b885fae1" providerId="ADAL" clId="{05D67889-9D85-41D0-8F0A-5F04B11BA502}" dt="2021-06-29T13:57:52.042" v="1318" actId="26606"/>
          <ac:spMkLst>
            <pc:docMk/>
            <pc:sldMk cId="3140718210" sldId="271"/>
            <ac:spMk id="27" creationId="{0B264DEE-B159-4D50-9EE4-4A0AE1DDB60F}"/>
          </ac:spMkLst>
        </pc:spChg>
        <pc:spChg chg="add del">
          <ac:chgData name="Richard Samuel J" userId="3687c5fe-d1e5-4c95-9131-70c6b885fae1" providerId="ADAL" clId="{05D67889-9D85-41D0-8F0A-5F04B11BA502}" dt="2021-06-29T13:57:52.042" v="1318" actId="26606"/>
          <ac:spMkLst>
            <pc:docMk/>
            <pc:sldMk cId="3140718210" sldId="271"/>
            <ac:spMk id="28" creationId="{C75AA045-6C4F-4D91-8A8A-4A8E1FCE8ECE}"/>
          </ac:spMkLst>
        </pc:spChg>
        <pc:spChg chg="add mod ord">
          <ac:chgData name="Richard Samuel J" userId="3687c5fe-d1e5-4c95-9131-70c6b885fae1" providerId="ADAL" clId="{05D67889-9D85-41D0-8F0A-5F04B11BA502}" dt="2021-06-29T14:15:12.556" v="1776" actId="27636"/>
          <ac:spMkLst>
            <pc:docMk/>
            <pc:sldMk cId="3140718210" sldId="271"/>
            <ac:spMk id="30" creationId="{DD3BE93A-93CA-48EF-9F95-93CDF4576F2C}"/>
          </ac:spMkLst>
        </pc:spChg>
        <pc:spChg chg="add">
          <ac:chgData name="Richard Samuel J" userId="3687c5fe-d1e5-4c95-9131-70c6b885fae1" providerId="ADAL" clId="{05D67889-9D85-41D0-8F0A-5F04B11BA502}" dt="2021-06-29T14:00:40.069" v="1343" actId="26606"/>
          <ac:spMkLst>
            <pc:docMk/>
            <pc:sldMk cId="3140718210" sldId="271"/>
            <ac:spMk id="35" creationId="{EEA869E1-F851-4A52-92F5-77E592B76A5B}"/>
          </ac:spMkLst>
        </pc:spChg>
        <pc:spChg chg="add mod">
          <ac:chgData name="Richard Samuel J" userId="3687c5fe-d1e5-4c95-9131-70c6b885fae1" providerId="ADAL" clId="{05D67889-9D85-41D0-8F0A-5F04B11BA502}" dt="2021-06-30T03:21:40.248" v="3308" actId="1076"/>
          <ac:spMkLst>
            <pc:docMk/>
            <pc:sldMk cId="3140718210" sldId="271"/>
            <ac:spMk id="40" creationId="{0BA96C82-E683-4222-8B0A-39B872853958}"/>
          </ac:spMkLst>
        </pc:spChg>
        <pc:spChg chg="add">
          <ac:chgData name="Richard Samuel J" userId="3687c5fe-d1e5-4c95-9131-70c6b885fae1" providerId="ADAL" clId="{05D67889-9D85-41D0-8F0A-5F04B11BA502}" dt="2021-06-29T14:00:40.069" v="1343" actId="26606"/>
          <ac:spMkLst>
            <pc:docMk/>
            <pc:sldMk cId="3140718210" sldId="271"/>
            <ac:spMk id="43" creationId="{0EF77632-1A0C-4B9F-829B-226E68A78E9F}"/>
          </ac:spMkLst>
        </pc:spChg>
        <pc:spChg chg="add">
          <ac:chgData name="Richard Samuel J" userId="3687c5fe-d1e5-4c95-9131-70c6b885fae1" providerId="ADAL" clId="{05D67889-9D85-41D0-8F0A-5F04B11BA502}" dt="2021-06-29T14:00:40.069" v="1343" actId="26606"/>
          <ac:spMkLst>
            <pc:docMk/>
            <pc:sldMk cId="3140718210" sldId="271"/>
            <ac:spMk id="45" creationId="{F3DCFC27-6BCE-42B6-8372-070EA07685D7}"/>
          </ac:spMkLst>
        </pc:spChg>
        <pc:picChg chg="add del mod">
          <ac:chgData name="Richard Samuel J" userId="3687c5fe-d1e5-4c95-9131-70c6b885fae1" providerId="ADAL" clId="{05D67889-9D85-41D0-8F0A-5F04B11BA502}" dt="2021-06-29T13:58:26.561" v="1328" actId="478"/>
          <ac:picMkLst>
            <pc:docMk/>
            <pc:sldMk cId="3140718210" sldId="271"/>
            <ac:picMk id="2" creationId="{3DD1C88D-443C-4AF1-B41A-4D23AD9C0407}"/>
          </ac:picMkLst>
        </pc:picChg>
        <pc:picChg chg="add del mod">
          <ac:chgData name="Richard Samuel J" userId="3687c5fe-d1e5-4c95-9131-70c6b885fae1" providerId="ADAL" clId="{05D67889-9D85-41D0-8F0A-5F04B11BA502}" dt="2021-06-29T13:58:24.390" v="1327" actId="478"/>
          <ac:picMkLst>
            <pc:docMk/>
            <pc:sldMk cId="3140718210" sldId="271"/>
            <ac:picMk id="3" creationId="{3B1F40AF-A41E-4F90-9747-9456CF29F4BC}"/>
          </ac:picMkLst>
        </pc:picChg>
        <pc:picChg chg="add del">
          <ac:chgData name="Richard Samuel J" userId="3687c5fe-d1e5-4c95-9131-70c6b885fae1" providerId="ADAL" clId="{05D67889-9D85-41D0-8F0A-5F04B11BA502}" dt="2021-06-29T13:58:07.732" v="1322"/>
          <ac:picMkLst>
            <pc:docMk/>
            <pc:sldMk cId="3140718210" sldId="271"/>
            <ac:picMk id="4" creationId="{9E303413-E383-43E8-B88B-550435C6B3DF}"/>
          </ac:picMkLst>
        </pc:picChg>
        <pc:picChg chg="add mod ord">
          <ac:chgData name="Richard Samuel J" userId="3687c5fe-d1e5-4c95-9131-70c6b885fae1" providerId="ADAL" clId="{05D67889-9D85-41D0-8F0A-5F04B11BA502}" dt="2021-06-29T14:01:03.818" v="1349" actId="14100"/>
          <ac:picMkLst>
            <pc:docMk/>
            <pc:sldMk cId="3140718210" sldId="271"/>
            <ac:picMk id="6" creationId="{E42BD653-E1C4-443D-97B0-BE7B01FBF302}"/>
          </ac:picMkLst>
        </pc:picChg>
        <pc:picChg chg="add mod">
          <ac:chgData name="Richard Samuel J" userId="3687c5fe-d1e5-4c95-9131-70c6b885fae1" providerId="ADAL" clId="{05D67889-9D85-41D0-8F0A-5F04B11BA502}" dt="2021-06-29T14:01:13.427" v="1351" actId="14100"/>
          <ac:picMkLst>
            <pc:docMk/>
            <pc:sldMk cId="3140718210" sldId="271"/>
            <ac:picMk id="29" creationId="{E9A8805C-FF39-4916-9300-308E6B7A7945}"/>
          </ac:picMkLst>
        </pc:picChg>
        <pc:picChg chg="add">
          <ac:chgData name="Richard Samuel J" userId="3687c5fe-d1e5-4c95-9131-70c6b885fae1" providerId="ADAL" clId="{05D67889-9D85-41D0-8F0A-5F04B11BA502}" dt="2021-06-29T14:00:40.069" v="1343" actId="26606"/>
          <ac:picMkLst>
            <pc:docMk/>
            <pc:sldMk cId="3140718210" sldId="271"/>
            <ac:picMk id="37" creationId="{B083AD55-8296-44BD-8E14-DD2DDBC351B0}"/>
          </ac:picMkLst>
        </pc:picChg>
        <pc:picChg chg="add">
          <ac:chgData name="Richard Samuel J" userId="3687c5fe-d1e5-4c95-9131-70c6b885fae1" providerId="ADAL" clId="{05D67889-9D85-41D0-8F0A-5F04B11BA502}" dt="2021-06-29T14:00:40.069" v="1343" actId="26606"/>
          <ac:picMkLst>
            <pc:docMk/>
            <pc:sldMk cId="3140718210" sldId="271"/>
            <ac:picMk id="49" creationId="{F82046CE-87C5-4670-A404-6AB453F5A928}"/>
          </ac:picMkLst>
        </pc:picChg>
        <pc:cxnChg chg="add">
          <ac:chgData name="Richard Samuel J" userId="3687c5fe-d1e5-4c95-9131-70c6b885fae1" providerId="ADAL" clId="{05D67889-9D85-41D0-8F0A-5F04B11BA502}" dt="2021-06-29T14:00:40.069" v="1343" actId="26606"/>
          <ac:cxnSpMkLst>
            <pc:docMk/>
            <pc:sldMk cId="3140718210" sldId="271"/>
            <ac:cxnSpMk id="39" creationId="{2BF46B26-15FC-4C5A-94FA-AE9ED64B5C20}"/>
          </ac:cxnSpMkLst>
        </pc:cxnChg>
        <pc:cxnChg chg="add">
          <ac:chgData name="Richard Samuel J" userId="3687c5fe-d1e5-4c95-9131-70c6b885fae1" providerId="ADAL" clId="{05D67889-9D85-41D0-8F0A-5F04B11BA502}" dt="2021-06-29T14:00:40.069" v="1343" actId="26606"/>
          <ac:cxnSpMkLst>
            <pc:docMk/>
            <pc:sldMk cId="3140718210" sldId="271"/>
            <ac:cxnSpMk id="41" creationId="{912F6065-5345-44BD-B66E-5487CCD7A9B9}"/>
          </ac:cxnSpMkLst>
        </pc:cxnChg>
        <pc:cxnChg chg="add">
          <ac:chgData name="Richard Samuel J" userId="3687c5fe-d1e5-4c95-9131-70c6b885fae1" providerId="ADAL" clId="{05D67889-9D85-41D0-8F0A-5F04B11BA502}" dt="2021-06-29T14:00:40.069" v="1343" actId="26606"/>
          <ac:cxnSpMkLst>
            <pc:docMk/>
            <pc:sldMk cId="3140718210" sldId="271"/>
            <ac:cxnSpMk id="47" creationId="{96A4B1E0-284C-4A01-8141-A24D2B8EE093}"/>
          </ac:cxnSpMkLst>
        </pc:cxnChg>
        <pc:cxnChg chg="add">
          <ac:chgData name="Richard Samuel J" userId="3687c5fe-d1e5-4c95-9131-70c6b885fae1" providerId="ADAL" clId="{05D67889-9D85-41D0-8F0A-5F04B11BA502}" dt="2021-06-29T14:00:40.069" v="1343" actId="26606"/>
          <ac:cxnSpMkLst>
            <pc:docMk/>
            <pc:sldMk cId="3140718210" sldId="271"/>
            <ac:cxnSpMk id="51" creationId="{A224BAD7-5931-4CA6-BB58-0CBCFCFA65A5}"/>
          </ac:cxnSpMkLst>
        </pc:cxnChg>
      </pc:sldChg>
      <pc:sldChg chg="addSp delSp add del">
        <pc:chgData name="Richard Samuel J" userId="3687c5fe-d1e5-4c95-9131-70c6b885fae1" providerId="ADAL" clId="{05D67889-9D85-41D0-8F0A-5F04B11BA502}" dt="2021-06-29T13:53:58.632" v="1298" actId="47"/>
        <pc:sldMkLst>
          <pc:docMk/>
          <pc:sldMk cId="4103204013" sldId="271"/>
        </pc:sldMkLst>
        <pc:picChg chg="add del">
          <ac:chgData name="Richard Samuel J" userId="3687c5fe-d1e5-4c95-9131-70c6b885fae1" providerId="ADAL" clId="{05D67889-9D85-41D0-8F0A-5F04B11BA502}" dt="2021-06-29T13:53:50.029" v="1297"/>
          <ac:picMkLst>
            <pc:docMk/>
            <pc:sldMk cId="4103204013" sldId="271"/>
            <ac:picMk id="2" creationId="{2717F259-49FE-4FC0-943B-F4B484891580}"/>
          </ac:picMkLst>
        </pc:picChg>
      </pc:sldChg>
      <pc:sldChg chg="addSp delSp modSp new mod setBg">
        <pc:chgData name="Richard Samuel J" userId="3687c5fe-d1e5-4c95-9131-70c6b885fae1" providerId="ADAL" clId="{05D67889-9D85-41D0-8F0A-5F04B11BA502}" dt="2021-06-30T03:24:59.333" v="3326" actId="20577"/>
        <pc:sldMkLst>
          <pc:docMk/>
          <pc:sldMk cId="3628458176" sldId="272"/>
        </pc:sldMkLst>
        <pc:spChg chg="del mod">
          <ac:chgData name="Richard Samuel J" userId="3687c5fe-d1e5-4c95-9131-70c6b885fae1" providerId="ADAL" clId="{05D67889-9D85-41D0-8F0A-5F04B11BA502}" dt="2021-06-29T14:22:47.225" v="1813"/>
          <ac:spMkLst>
            <pc:docMk/>
            <pc:sldMk cId="3628458176" sldId="272"/>
            <ac:spMk id="2" creationId="{A2E74A5E-CE2D-407D-95D1-1F43C744451D}"/>
          </ac:spMkLst>
        </pc:spChg>
        <pc:spChg chg="add del">
          <ac:chgData name="Richard Samuel J" userId="3687c5fe-d1e5-4c95-9131-70c6b885fae1" providerId="ADAL" clId="{05D67889-9D85-41D0-8F0A-5F04B11BA502}" dt="2021-06-29T14:23:43.855" v="1816" actId="26606"/>
          <ac:spMkLst>
            <pc:docMk/>
            <pc:sldMk cId="3628458176" sldId="272"/>
            <ac:spMk id="8" creationId="{550B5DED-C3C5-4B01-8AC3-3EE8CDF881AF}"/>
          </ac:spMkLst>
        </pc:spChg>
        <pc:spChg chg="add mod">
          <ac:chgData name="Richard Samuel J" userId="3687c5fe-d1e5-4c95-9131-70c6b885fae1" providerId="ADAL" clId="{05D67889-9D85-41D0-8F0A-5F04B11BA502}" dt="2021-06-30T03:24:59.333" v="3326" actId="20577"/>
          <ac:spMkLst>
            <pc:docMk/>
            <pc:sldMk cId="3628458176" sldId="272"/>
            <ac:spMk id="9" creationId="{03194AB1-D5B7-433E-BBF5-C172B452A6D2}"/>
          </ac:spMkLst>
        </pc:spChg>
        <pc:spChg chg="add del">
          <ac:chgData name="Richard Samuel J" userId="3687c5fe-d1e5-4c95-9131-70c6b885fae1" providerId="ADAL" clId="{05D67889-9D85-41D0-8F0A-5F04B11BA502}" dt="2021-06-29T14:23:43.855" v="1816" actId="26606"/>
          <ac:spMkLst>
            <pc:docMk/>
            <pc:sldMk cId="3628458176" sldId="272"/>
            <ac:spMk id="10" creationId="{9645F163-EAE9-4EBE-BD11-7103BAE2A595}"/>
          </ac:spMkLst>
        </pc:spChg>
        <pc:spChg chg="add mod">
          <ac:chgData name="Richard Samuel J" userId="3687c5fe-d1e5-4c95-9131-70c6b885fae1" providerId="ADAL" clId="{05D67889-9D85-41D0-8F0A-5F04B11BA502}" dt="2021-06-29T14:26:58.625" v="1888" actId="255"/>
          <ac:spMkLst>
            <pc:docMk/>
            <pc:sldMk cId="3628458176" sldId="272"/>
            <ac:spMk id="11" creationId="{403A9884-16B9-4DB7-9D9E-0906207AB2CC}"/>
          </ac:spMkLst>
        </pc:spChg>
        <pc:spChg chg="add del">
          <ac:chgData name="Richard Samuel J" userId="3687c5fe-d1e5-4c95-9131-70c6b885fae1" providerId="ADAL" clId="{05D67889-9D85-41D0-8F0A-5F04B11BA502}" dt="2021-06-29T14:23:49.489" v="1819" actId="26606"/>
          <ac:spMkLst>
            <pc:docMk/>
            <pc:sldMk cId="3628458176" sldId="272"/>
            <ac:spMk id="12" creationId="{62C9703D-C8F9-44AD-A7C0-C2F3871F8C1B}"/>
          </ac:spMkLst>
        </pc:spChg>
        <pc:picChg chg="add mod ord">
          <ac:chgData name="Richard Samuel J" userId="3687c5fe-d1e5-4c95-9131-70c6b885fae1" providerId="ADAL" clId="{05D67889-9D85-41D0-8F0A-5F04B11BA502}" dt="2021-06-29T14:24:45.972" v="1829" actId="14100"/>
          <ac:picMkLst>
            <pc:docMk/>
            <pc:sldMk cId="3628458176" sldId="272"/>
            <ac:picMk id="3" creationId="{A811E462-D8B9-4BEC-8307-4043DD0F973F}"/>
          </ac:picMkLst>
        </pc:picChg>
        <pc:picChg chg="add mod">
          <ac:chgData name="Richard Samuel J" userId="3687c5fe-d1e5-4c95-9131-70c6b885fae1" providerId="ADAL" clId="{05D67889-9D85-41D0-8F0A-5F04B11BA502}" dt="2021-06-29T14:24:53.481" v="1831" actId="14100"/>
          <ac:picMkLst>
            <pc:docMk/>
            <pc:sldMk cId="3628458176" sldId="272"/>
            <ac:picMk id="4" creationId="{998DE307-9695-4BDC-94A7-D480095EC481}"/>
          </ac:picMkLst>
        </pc:picChg>
      </pc:sldChg>
      <pc:sldChg chg="addSp delSp modSp add del mod ord setBg delDesignElem">
        <pc:chgData name="Richard Samuel J" userId="3687c5fe-d1e5-4c95-9131-70c6b885fae1" providerId="ADAL" clId="{05D67889-9D85-41D0-8F0A-5F04B11BA502}" dt="2021-06-29T14:24:21.012" v="1825" actId="47"/>
        <pc:sldMkLst>
          <pc:docMk/>
          <pc:sldMk cId="1606474355" sldId="273"/>
        </pc:sldMkLst>
        <pc:spChg chg="mod">
          <ac:chgData name="Richard Samuel J" userId="3687c5fe-d1e5-4c95-9131-70c6b885fae1" providerId="ADAL" clId="{05D67889-9D85-41D0-8F0A-5F04B11BA502}" dt="2021-06-29T14:22:25.777" v="1811"/>
          <ac:spMkLst>
            <pc:docMk/>
            <pc:sldMk cId="1606474355" sldId="273"/>
            <ac:spMk id="2" creationId="{FF37FA7A-A3EE-4461-8B12-CCB2710357B7}"/>
          </ac:spMkLst>
        </pc:spChg>
        <pc:spChg chg="add del mod">
          <ac:chgData name="Richard Samuel J" userId="3687c5fe-d1e5-4c95-9131-70c6b885fae1" providerId="ADAL" clId="{05D67889-9D85-41D0-8F0A-5F04B11BA502}" dt="2021-06-29T14:20:36.003" v="1789" actId="478"/>
          <ac:spMkLst>
            <pc:docMk/>
            <pc:sldMk cId="1606474355" sldId="273"/>
            <ac:spMk id="6" creationId="{EF0F1FBC-4636-4960-99E2-9972AF1A801E}"/>
          </ac:spMkLst>
        </pc:spChg>
        <pc:spChg chg="add del mod">
          <ac:chgData name="Richard Samuel J" userId="3687c5fe-d1e5-4c95-9131-70c6b885fae1" providerId="ADAL" clId="{05D67889-9D85-41D0-8F0A-5F04B11BA502}" dt="2021-06-29T14:22:20.721" v="1809"/>
          <ac:spMkLst>
            <pc:docMk/>
            <pc:sldMk cId="1606474355" sldId="273"/>
            <ac:spMk id="7" creationId="{505D7324-6821-475C-9EAF-0DD48D7ED924}"/>
          </ac:spMkLst>
        </pc:spChg>
        <pc:spChg chg="add del mod">
          <ac:chgData name="Richard Samuel J" userId="3687c5fe-d1e5-4c95-9131-70c6b885fae1" providerId="ADAL" clId="{05D67889-9D85-41D0-8F0A-5F04B11BA502}" dt="2021-06-29T14:22:20.721" v="1809"/>
          <ac:spMkLst>
            <pc:docMk/>
            <pc:sldMk cId="1606474355" sldId="273"/>
            <ac:spMk id="9" creationId="{32CB0251-6608-46F5-9B7B-F0055459ECFC}"/>
          </ac:spMkLst>
        </pc:spChg>
        <pc:spChg chg="del mod">
          <ac:chgData name="Richard Samuel J" userId="3687c5fe-d1e5-4c95-9131-70c6b885fae1" providerId="ADAL" clId="{05D67889-9D85-41D0-8F0A-5F04B11BA502}" dt="2021-06-29T14:20:26.331" v="1788" actId="478"/>
          <ac:spMkLst>
            <pc:docMk/>
            <pc:sldMk cId="1606474355" sldId="273"/>
            <ac:spMk id="10" creationId="{22E3D7FA-D791-423D-9633-A31FC3338047}"/>
          </ac:spMkLst>
        </pc:spChg>
        <pc:spChg chg="add del">
          <ac:chgData name="Richard Samuel J" userId="3687c5fe-d1e5-4c95-9131-70c6b885fae1" providerId="ADAL" clId="{05D67889-9D85-41D0-8F0A-5F04B11BA502}" dt="2021-06-29T14:20:19.556" v="1787" actId="26606"/>
          <ac:spMkLst>
            <pc:docMk/>
            <pc:sldMk cId="1606474355" sldId="273"/>
            <ac:spMk id="12" creationId="{35C3D674-3D59-4E93-80CA-0C0A9095E816}"/>
          </ac:spMkLst>
        </pc:spChg>
        <pc:spChg chg="del">
          <ac:chgData name="Richard Samuel J" userId="3687c5fe-d1e5-4c95-9131-70c6b885fae1" providerId="ADAL" clId="{05D67889-9D85-41D0-8F0A-5F04B11BA502}" dt="2021-06-29T14:16:57.369" v="1781"/>
          <ac:spMkLst>
            <pc:docMk/>
            <pc:sldMk cId="1606474355" sldId="273"/>
            <ac:spMk id="13" creationId="{6697F791-5FFA-4164-899F-EB52EA72B024}"/>
          </ac:spMkLst>
        </pc:spChg>
        <pc:spChg chg="add del">
          <ac:chgData name="Richard Samuel J" userId="3687c5fe-d1e5-4c95-9131-70c6b885fae1" providerId="ADAL" clId="{05D67889-9D85-41D0-8F0A-5F04B11BA502}" dt="2021-06-29T14:20:19.556" v="1787" actId="26606"/>
          <ac:spMkLst>
            <pc:docMk/>
            <pc:sldMk cId="1606474355" sldId="273"/>
            <ac:spMk id="16" creationId="{EF2A81E1-BCBE-426B-8C09-33274E69409D}"/>
          </ac:spMkLst>
        </pc:spChg>
        <pc:spChg chg="del">
          <ac:chgData name="Richard Samuel J" userId="3687c5fe-d1e5-4c95-9131-70c6b885fae1" providerId="ADAL" clId="{05D67889-9D85-41D0-8F0A-5F04B11BA502}" dt="2021-06-29T14:16:57.369" v="1781"/>
          <ac:spMkLst>
            <pc:docMk/>
            <pc:sldMk cId="1606474355" sldId="273"/>
            <ac:spMk id="17" creationId="{B773AB25-A422-41AA-9737-5E04C1966DE1}"/>
          </ac:spMkLst>
        </pc:spChg>
        <pc:spChg chg="add del">
          <ac:chgData name="Richard Samuel J" userId="3687c5fe-d1e5-4c95-9131-70c6b885fae1" providerId="ADAL" clId="{05D67889-9D85-41D0-8F0A-5F04B11BA502}" dt="2021-06-29T14:20:43.381" v="1790" actId="26606"/>
          <ac:spMkLst>
            <pc:docMk/>
            <pc:sldMk cId="1606474355" sldId="273"/>
            <ac:spMk id="28" creationId="{01E8EC89-86BC-4558-B010-53DF36A5AB2E}"/>
          </ac:spMkLst>
        </pc:spChg>
        <pc:spChg chg="add del">
          <ac:chgData name="Richard Samuel J" userId="3687c5fe-d1e5-4c95-9131-70c6b885fae1" providerId="ADAL" clId="{05D67889-9D85-41D0-8F0A-5F04B11BA502}" dt="2021-06-29T14:20:43.381" v="1790" actId="26606"/>
          <ac:spMkLst>
            <pc:docMk/>
            <pc:sldMk cId="1606474355" sldId="273"/>
            <ac:spMk id="32" creationId="{54977EF3-E0BF-4719-9C15-8564B7D68F83}"/>
          </ac:spMkLst>
        </pc:spChg>
        <pc:spChg chg="add del">
          <ac:chgData name="Richard Samuel J" userId="3687c5fe-d1e5-4c95-9131-70c6b885fae1" providerId="ADAL" clId="{05D67889-9D85-41D0-8F0A-5F04B11BA502}" dt="2021-06-29T14:22:25.777" v="1811"/>
          <ac:spMkLst>
            <pc:docMk/>
            <pc:sldMk cId="1606474355" sldId="273"/>
            <ac:spMk id="41" creationId="{EEA869E1-F851-4A52-92F5-77E592B76A5B}"/>
          </ac:spMkLst>
        </pc:spChg>
        <pc:spChg chg="add del">
          <ac:chgData name="Richard Samuel J" userId="3687c5fe-d1e5-4c95-9131-70c6b885fae1" providerId="ADAL" clId="{05D67889-9D85-41D0-8F0A-5F04B11BA502}" dt="2021-06-29T14:22:25.777" v="1811"/>
          <ac:spMkLst>
            <pc:docMk/>
            <pc:sldMk cId="1606474355" sldId="273"/>
            <ac:spMk id="49" creationId="{0EF77632-1A0C-4B9F-829B-226E68A78E9F}"/>
          </ac:spMkLst>
        </pc:spChg>
        <pc:spChg chg="add del">
          <ac:chgData name="Richard Samuel J" userId="3687c5fe-d1e5-4c95-9131-70c6b885fae1" providerId="ADAL" clId="{05D67889-9D85-41D0-8F0A-5F04B11BA502}" dt="2021-06-29T14:22:25.777" v="1811"/>
          <ac:spMkLst>
            <pc:docMk/>
            <pc:sldMk cId="1606474355" sldId="273"/>
            <ac:spMk id="51" creationId="{F3DCFC27-6BCE-42B6-8372-070EA07685D7}"/>
          </ac:spMkLst>
        </pc:spChg>
        <pc:grpChg chg="del">
          <ac:chgData name="Richard Samuel J" userId="3687c5fe-d1e5-4c95-9131-70c6b885fae1" providerId="ADAL" clId="{05D67889-9D85-41D0-8F0A-5F04B11BA502}" dt="2021-06-29T14:16:57.369" v="1781"/>
          <ac:grpSpMkLst>
            <pc:docMk/>
            <pc:sldMk cId="1606474355" sldId="273"/>
            <ac:grpSpMk id="21" creationId="{6AD0D387-1584-4477-B5F8-52B50D4F2205}"/>
          </ac:grpSpMkLst>
        </pc:grpChg>
        <pc:picChg chg="add mod ord">
          <ac:chgData name="Richard Samuel J" userId="3687c5fe-d1e5-4c95-9131-70c6b885fae1" providerId="ADAL" clId="{05D67889-9D85-41D0-8F0A-5F04B11BA502}" dt="2021-06-29T14:22:19.968" v="1808" actId="1076"/>
          <ac:picMkLst>
            <pc:docMk/>
            <pc:sldMk cId="1606474355" sldId="273"/>
            <ac:picMk id="3" creationId="{2CE4E33F-5D16-4EEE-982A-01CB7A6364D5}"/>
          </ac:picMkLst>
        </pc:picChg>
        <pc:picChg chg="add mod ord">
          <ac:chgData name="Richard Samuel J" userId="3687c5fe-d1e5-4c95-9131-70c6b885fae1" providerId="ADAL" clId="{05D67889-9D85-41D0-8F0A-5F04B11BA502}" dt="2021-06-29T14:21:26.177" v="1801" actId="14100"/>
          <ac:picMkLst>
            <pc:docMk/>
            <pc:sldMk cId="1606474355" sldId="273"/>
            <ac:picMk id="4" creationId="{D6A3AC1C-9683-47CF-94FE-3BBE8D5770AC}"/>
          </ac:picMkLst>
        </pc:picChg>
        <pc:picChg chg="del">
          <ac:chgData name="Richard Samuel J" userId="3687c5fe-d1e5-4c95-9131-70c6b885fae1" providerId="ADAL" clId="{05D67889-9D85-41D0-8F0A-5F04B11BA502}" dt="2021-06-29T14:18:47.755" v="1783" actId="478"/>
          <ac:picMkLst>
            <pc:docMk/>
            <pc:sldMk cId="1606474355" sldId="273"/>
            <ac:picMk id="8" creationId="{5DEA684B-50A5-4D56-B4AA-78F5A0C0EFFB}"/>
          </ac:picMkLst>
        </pc:picChg>
        <pc:picChg chg="del">
          <ac:chgData name="Richard Samuel J" userId="3687c5fe-d1e5-4c95-9131-70c6b885fae1" providerId="ADAL" clId="{05D67889-9D85-41D0-8F0A-5F04B11BA502}" dt="2021-06-29T14:16:57.369" v="1781"/>
          <ac:picMkLst>
            <pc:docMk/>
            <pc:sldMk cId="1606474355" sldId="273"/>
            <ac:picMk id="15" creationId="{4E28A1A9-FB81-4816-AAEA-C3B430946951}"/>
          </ac:picMkLst>
        </pc:picChg>
        <pc:picChg chg="add del">
          <ac:chgData name="Richard Samuel J" userId="3687c5fe-d1e5-4c95-9131-70c6b885fae1" providerId="ADAL" clId="{05D67889-9D85-41D0-8F0A-5F04B11BA502}" dt="2021-06-29T14:20:19.556" v="1787" actId="26606"/>
          <ac:picMkLst>
            <pc:docMk/>
            <pc:sldMk cId="1606474355" sldId="273"/>
            <ac:picMk id="18" creationId="{39D1DDD4-5BB3-45BA-B9B3-06B62299AD79}"/>
          </ac:picMkLst>
        </pc:picChg>
        <pc:picChg chg="del">
          <ac:chgData name="Richard Samuel J" userId="3687c5fe-d1e5-4c95-9131-70c6b885fae1" providerId="ADAL" clId="{05D67889-9D85-41D0-8F0A-5F04B11BA502}" dt="2021-06-29T14:16:57.369" v="1781"/>
          <ac:picMkLst>
            <pc:docMk/>
            <pc:sldMk cId="1606474355" sldId="273"/>
            <ac:picMk id="19" creationId="{AF0552B8-DE8C-40DF-B29F-1728E6A10619}"/>
          </ac:picMkLst>
        </pc:picChg>
        <pc:picChg chg="add del">
          <ac:chgData name="Richard Samuel J" userId="3687c5fe-d1e5-4c95-9131-70c6b885fae1" providerId="ADAL" clId="{05D67889-9D85-41D0-8F0A-5F04B11BA502}" dt="2021-06-29T14:20:43.381" v="1790" actId="26606"/>
          <ac:picMkLst>
            <pc:docMk/>
            <pc:sldMk cId="1606474355" sldId="273"/>
            <ac:picMk id="34" creationId="{A5DC397C-2B77-4200-B02F-47CA26CA2AC4}"/>
          </ac:picMkLst>
        </pc:picChg>
        <pc:picChg chg="add del">
          <ac:chgData name="Richard Samuel J" userId="3687c5fe-d1e5-4c95-9131-70c6b885fae1" providerId="ADAL" clId="{05D67889-9D85-41D0-8F0A-5F04B11BA502}" dt="2021-06-29T14:22:25.777" v="1811"/>
          <ac:picMkLst>
            <pc:docMk/>
            <pc:sldMk cId="1606474355" sldId="273"/>
            <ac:picMk id="43" creationId="{B083AD55-8296-44BD-8E14-DD2DDBC351B0}"/>
          </ac:picMkLst>
        </pc:picChg>
        <pc:picChg chg="add del">
          <ac:chgData name="Richard Samuel J" userId="3687c5fe-d1e5-4c95-9131-70c6b885fae1" providerId="ADAL" clId="{05D67889-9D85-41D0-8F0A-5F04B11BA502}" dt="2021-06-29T14:22:25.777" v="1811"/>
          <ac:picMkLst>
            <pc:docMk/>
            <pc:sldMk cId="1606474355" sldId="273"/>
            <ac:picMk id="55" creationId="{F82046CE-87C5-4670-A404-6AB453F5A928}"/>
          </ac:picMkLst>
        </pc:picChg>
        <pc:cxnChg chg="add del">
          <ac:chgData name="Richard Samuel J" userId="3687c5fe-d1e5-4c95-9131-70c6b885fae1" providerId="ADAL" clId="{05D67889-9D85-41D0-8F0A-5F04B11BA502}" dt="2021-06-29T14:20:19.556" v="1787" actId="26606"/>
          <ac:cxnSpMkLst>
            <pc:docMk/>
            <pc:sldMk cId="1606474355" sldId="273"/>
            <ac:cxnSpMk id="14" creationId="{C884B8F8-FDC9-498B-9960-5D7260AFCB03}"/>
          </ac:cxnSpMkLst>
        </pc:cxnChg>
        <pc:cxnChg chg="add del">
          <ac:chgData name="Richard Samuel J" userId="3687c5fe-d1e5-4c95-9131-70c6b885fae1" providerId="ADAL" clId="{05D67889-9D85-41D0-8F0A-5F04B11BA502}" dt="2021-06-29T14:20:19.556" v="1787" actId="26606"/>
          <ac:cxnSpMkLst>
            <pc:docMk/>
            <pc:sldMk cId="1606474355" sldId="273"/>
            <ac:cxnSpMk id="23" creationId="{A24DAE64-2302-42EA-8239-F2F0775CA5AD}"/>
          </ac:cxnSpMkLst>
        </pc:cxnChg>
        <pc:cxnChg chg="add del">
          <ac:chgData name="Richard Samuel J" userId="3687c5fe-d1e5-4c95-9131-70c6b885fae1" providerId="ADAL" clId="{05D67889-9D85-41D0-8F0A-5F04B11BA502}" dt="2021-06-29T14:20:43.381" v="1790" actId="26606"/>
          <ac:cxnSpMkLst>
            <pc:docMk/>
            <pc:sldMk cId="1606474355" sldId="273"/>
            <ac:cxnSpMk id="30" creationId="{4CCCDDFF-B9CC-494C-8BEE-2451CD79A093}"/>
          </ac:cxnSpMkLst>
        </pc:cxnChg>
        <pc:cxnChg chg="add del">
          <ac:chgData name="Richard Samuel J" userId="3687c5fe-d1e5-4c95-9131-70c6b885fae1" providerId="ADAL" clId="{05D67889-9D85-41D0-8F0A-5F04B11BA502}" dt="2021-06-29T14:20:43.381" v="1790" actId="26606"/>
          <ac:cxnSpMkLst>
            <pc:docMk/>
            <pc:sldMk cId="1606474355" sldId="273"/>
            <ac:cxnSpMk id="36" creationId="{13AFA304-05B8-441F-BA73-B92E08BD6E04}"/>
          </ac:cxnSpMkLst>
        </pc:cxnChg>
        <pc:cxnChg chg="add del">
          <ac:chgData name="Richard Samuel J" userId="3687c5fe-d1e5-4c95-9131-70c6b885fae1" providerId="ADAL" clId="{05D67889-9D85-41D0-8F0A-5F04B11BA502}" dt="2021-06-29T14:22:25.777" v="1811"/>
          <ac:cxnSpMkLst>
            <pc:docMk/>
            <pc:sldMk cId="1606474355" sldId="273"/>
            <ac:cxnSpMk id="45" creationId="{2BF46B26-15FC-4C5A-94FA-AE9ED64B5C20}"/>
          </ac:cxnSpMkLst>
        </pc:cxnChg>
        <pc:cxnChg chg="add del">
          <ac:chgData name="Richard Samuel J" userId="3687c5fe-d1e5-4c95-9131-70c6b885fae1" providerId="ADAL" clId="{05D67889-9D85-41D0-8F0A-5F04B11BA502}" dt="2021-06-29T14:22:25.777" v="1811"/>
          <ac:cxnSpMkLst>
            <pc:docMk/>
            <pc:sldMk cId="1606474355" sldId="273"/>
            <ac:cxnSpMk id="47" creationId="{912F6065-5345-44BD-B66E-5487CCD7A9B9}"/>
          </ac:cxnSpMkLst>
        </pc:cxnChg>
        <pc:cxnChg chg="add del">
          <ac:chgData name="Richard Samuel J" userId="3687c5fe-d1e5-4c95-9131-70c6b885fae1" providerId="ADAL" clId="{05D67889-9D85-41D0-8F0A-5F04B11BA502}" dt="2021-06-29T14:22:25.777" v="1811"/>
          <ac:cxnSpMkLst>
            <pc:docMk/>
            <pc:sldMk cId="1606474355" sldId="273"/>
            <ac:cxnSpMk id="53" creationId="{96A4B1E0-284C-4A01-8141-A24D2B8EE093}"/>
          </ac:cxnSpMkLst>
        </pc:cxnChg>
        <pc:cxnChg chg="add del">
          <ac:chgData name="Richard Samuel J" userId="3687c5fe-d1e5-4c95-9131-70c6b885fae1" providerId="ADAL" clId="{05D67889-9D85-41D0-8F0A-5F04B11BA502}" dt="2021-06-29T14:22:25.777" v="1811"/>
          <ac:cxnSpMkLst>
            <pc:docMk/>
            <pc:sldMk cId="1606474355" sldId="273"/>
            <ac:cxnSpMk id="57" creationId="{A224BAD7-5931-4CA6-BB58-0CBCFCFA65A5}"/>
          </ac:cxnSpMkLst>
        </pc:cxnChg>
      </pc:sldChg>
      <pc:sldChg chg="new">
        <pc:chgData name="Richard Samuel J" userId="3687c5fe-d1e5-4c95-9131-70c6b885fae1" providerId="ADAL" clId="{05D67889-9D85-41D0-8F0A-5F04B11BA502}" dt="2021-06-29T14:38:30.211" v="2226" actId="680"/>
        <pc:sldMkLst>
          <pc:docMk/>
          <pc:sldMk cId="3329562827" sldId="273"/>
        </pc:sldMkLst>
      </pc:sldChg>
      <pc:sldChg chg="addSp delSp modSp new mod ord setBg">
        <pc:chgData name="Richard Samuel J" userId="3687c5fe-d1e5-4c95-9131-70c6b885fae1" providerId="ADAL" clId="{05D67889-9D85-41D0-8F0A-5F04B11BA502}" dt="2021-06-30T03:50:03.121" v="3863" actId="27636"/>
        <pc:sldMkLst>
          <pc:docMk/>
          <pc:sldMk cId="1888599542" sldId="274"/>
        </pc:sldMkLst>
        <pc:spChg chg="add del">
          <ac:chgData name="Richard Samuel J" userId="3687c5fe-d1e5-4c95-9131-70c6b885fae1" providerId="ADAL" clId="{05D67889-9D85-41D0-8F0A-5F04B11BA502}" dt="2021-06-29T15:10:46.130" v="2236" actId="26606"/>
          <ac:spMkLst>
            <pc:docMk/>
            <pc:sldMk cId="1888599542" sldId="274"/>
            <ac:spMk id="7" creationId="{B6E6531A-0776-43BA-A852-5FB5C77534D5}"/>
          </ac:spMkLst>
        </pc:spChg>
        <pc:spChg chg="add del">
          <ac:chgData name="Richard Samuel J" userId="3687c5fe-d1e5-4c95-9131-70c6b885fae1" providerId="ADAL" clId="{05D67889-9D85-41D0-8F0A-5F04B11BA502}" dt="2021-06-29T15:10:46.130" v="2236" actId="26606"/>
          <ac:spMkLst>
            <pc:docMk/>
            <pc:sldMk cId="1888599542" sldId="274"/>
            <ac:spMk id="9" creationId="{F8C5273F-2B84-46BF-A94F-1A20E13B3AA1}"/>
          </ac:spMkLst>
        </pc:spChg>
        <pc:spChg chg="add mod">
          <ac:chgData name="Richard Samuel J" userId="3687c5fe-d1e5-4c95-9131-70c6b885fae1" providerId="ADAL" clId="{05D67889-9D85-41D0-8F0A-5F04B11BA502}" dt="2021-06-30T03:29:42.532" v="3417" actId="20577"/>
          <ac:spMkLst>
            <pc:docMk/>
            <pc:sldMk cId="1888599542" sldId="274"/>
            <ac:spMk id="10" creationId="{EEE35E46-DFA2-4F6B-A7C4-6CE7DADB9273}"/>
          </ac:spMkLst>
        </pc:spChg>
        <pc:spChg chg="add del">
          <ac:chgData name="Richard Samuel J" userId="3687c5fe-d1e5-4c95-9131-70c6b885fae1" providerId="ADAL" clId="{05D67889-9D85-41D0-8F0A-5F04B11BA502}" dt="2021-06-29T15:10:48.012" v="2238" actId="26606"/>
          <ac:spMkLst>
            <pc:docMk/>
            <pc:sldMk cId="1888599542" sldId="274"/>
            <ac:spMk id="11" creationId="{18E8515E-B8C8-482A-A9B5-CE57BC080AAD}"/>
          </ac:spMkLst>
        </pc:spChg>
        <pc:spChg chg="add del">
          <ac:chgData name="Richard Samuel J" userId="3687c5fe-d1e5-4c95-9131-70c6b885fae1" providerId="ADAL" clId="{05D67889-9D85-41D0-8F0A-5F04B11BA502}" dt="2021-06-29T15:10:48.012" v="2238" actId="26606"/>
          <ac:spMkLst>
            <pc:docMk/>
            <pc:sldMk cId="1888599542" sldId="274"/>
            <ac:spMk id="12" creationId="{2C6F198E-F7A1-4125-910D-641C0C2A76D5}"/>
          </ac:spMkLst>
        </pc:spChg>
        <pc:spChg chg="add del">
          <ac:chgData name="Richard Samuel J" userId="3687c5fe-d1e5-4c95-9131-70c6b885fae1" providerId="ADAL" clId="{05D67889-9D85-41D0-8F0A-5F04B11BA502}" dt="2021-06-29T15:10:48.012" v="2238" actId="26606"/>
          <ac:spMkLst>
            <pc:docMk/>
            <pc:sldMk cId="1888599542" sldId="274"/>
            <ac:spMk id="13" creationId="{907C3A25-D9A7-4F2D-B44C-FA8EB24C7AFD}"/>
          </ac:spMkLst>
        </pc:spChg>
        <pc:spChg chg="add del">
          <ac:chgData name="Richard Samuel J" userId="3687c5fe-d1e5-4c95-9131-70c6b885fae1" providerId="ADAL" clId="{05D67889-9D85-41D0-8F0A-5F04B11BA502}" dt="2021-06-29T15:11:25.675" v="2241" actId="26606"/>
          <ac:spMkLst>
            <pc:docMk/>
            <pc:sldMk cId="1888599542" sldId="274"/>
            <ac:spMk id="15" creationId="{62C9703D-C8F9-44AD-A7C0-C2F3871F8C1B}"/>
          </ac:spMkLst>
        </pc:spChg>
        <pc:spChg chg="add mod">
          <ac:chgData name="Richard Samuel J" userId="3687c5fe-d1e5-4c95-9131-70c6b885fae1" providerId="ADAL" clId="{05D67889-9D85-41D0-8F0A-5F04B11BA502}" dt="2021-06-30T03:50:03.121" v="3863" actId="27636"/>
          <ac:spMkLst>
            <pc:docMk/>
            <pc:sldMk cId="1888599542" sldId="274"/>
            <ac:spMk id="19" creationId="{6C92D23B-E1DF-4658-80C5-AA7895876C71}"/>
          </ac:spMkLst>
        </pc:spChg>
        <pc:spChg chg="add del">
          <ac:chgData name="Richard Samuel J" userId="3687c5fe-d1e5-4c95-9131-70c6b885fae1" providerId="ADAL" clId="{05D67889-9D85-41D0-8F0A-5F04B11BA502}" dt="2021-06-29T15:13:38.892" v="2267" actId="26606"/>
          <ac:spMkLst>
            <pc:docMk/>
            <pc:sldMk cId="1888599542" sldId="274"/>
            <ac:spMk id="20" creationId="{0CABCAE3-64FC-4149-819F-2C1812824154}"/>
          </ac:spMkLst>
        </pc:spChg>
        <pc:spChg chg="add del">
          <ac:chgData name="Richard Samuel J" userId="3687c5fe-d1e5-4c95-9131-70c6b885fae1" providerId="ADAL" clId="{05D67889-9D85-41D0-8F0A-5F04B11BA502}" dt="2021-06-29T15:13:38.892" v="2267" actId="26606"/>
          <ac:spMkLst>
            <pc:docMk/>
            <pc:sldMk cId="1888599542" sldId="274"/>
            <ac:spMk id="28" creationId="{35C3D674-3D59-4E93-80CA-0C0A9095E816}"/>
          </ac:spMkLst>
        </pc:spChg>
        <pc:spChg chg="add del">
          <ac:chgData name="Richard Samuel J" userId="3687c5fe-d1e5-4c95-9131-70c6b885fae1" providerId="ADAL" clId="{05D67889-9D85-41D0-8F0A-5F04B11BA502}" dt="2021-06-29T15:13:38.892" v="2267" actId="26606"/>
          <ac:spMkLst>
            <pc:docMk/>
            <pc:sldMk cId="1888599542" sldId="274"/>
            <ac:spMk id="32" creationId="{EF2A81E1-BCBE-426B-8C09-33274E69409D}"/>
          </ac:spMkLst>
        </pc:spChg>
        <pc:spChg chg="add del">
          <ac:chgData name="Richard Samuel J" userId="3687c5fe-d1e5-4c95-9131-70c6b885fae1" providerId="ADAL" clId="{05D67889-9D85-41D0-8F0A-5F04B11BA502}" dt="2021-06-29T15:13:36.499" v="2263" actId="26606"/>
          <ac:spMkLst>
            <pc:docMk/>
            <pc:sldMk cId="1888599542" sldId="274"/>
            <ac:spMk id="41" creationId="{0CABCAE3-64FC-4149-819F-2C1812824154}"/>
          </ac:spMkLst>
        </pc:spChg>
        <pc:spChg chg="add del">
          <ac:chgData name="Richard Samuel J" userId="3687c5fe-d1e5-4c95-9131-70c6b885fae1" providerId="ADAL" clId="{05D67889-9D85-41D0-8F0A-5F04B11BA502}" dt="2021-06-29T15:13:38.862" v="2266" actId="26606"/>
          <ac:spMkLst>
            <pc:docMk/>
            <pc:sldMk cId="1888599542" sldId="274"/>
            <ac:spMk id="49" creationId="{021A4066-B261-49FE-952E-A0FE3EE75CD2}"/>
          </ac:spMkLst>
        </pc:spChg>
        <pc:spChg chg="add del">
          <ac:chgData name="Richard Samuel J" userId="3687c5fe-d1e5-4c95-9131-70c6b885fae1" providerId="ADAL" clId="{05D67889-9D85-41D0-8F0A-5F04B11BA502}" dt="2021-06-29T15:13:38.862" v="2266" actId="26606"/>
          <ac:spMkLst>
            <pc:docMk/>
            <pc:sldMk cId="1888599542" sldId="274"/>
            <ac:spMk id="50" creationId="{1CE580D1-F917-4567-AFB4-99AA9B52ADF0}"/>
          </ac:spMkLst>
        </pc:spChg>
        <pc:spChg chg="add del">
          <ac:chgData name="Richard Samuel J" userId="3687c5fe-d1e5-4c95-9131-70c6b885fae1" providerId="ADAL" clId="{05D67889-9D85-41D0-8F0A-5F04B11BA502}" dt="2021-06-29T15:13:38.862" v="2266" actId="26606"/>
          <ac:spMkLst>
            <pc:docMk/>
            <pc:sldMk cId="1888599542" sldId="274"/>
            <ac:spMk id="53" creationId="{81958111-BC13-4D45-AB27-0C2C83F9BA64}"/>
          </ac:spMkLst>
        </pc:spChg>
        <pc:spChg chg="add">
          <ac:chgData name="Richard Samuel J" userId="3687c5fe-d1e5-4c95-9131-70c6b885fae1" providerId="ADAL" clId="{05D67889-9D85-41D0-8F0A-5F04B11BA502}" dt="2021-06-29T15:13:38.892" v="2267" actId="26606"/>
          <ac:spMkLst>
            <pc:docMk/>
            <pc:sldMk cId="1888599542" sldId="274"/>
            <ac:spMk id="63" creationId="{0CABCAE3-64FC-4149-819F-2C1812824154}"/>
          </ac:spMkLst>
        </pc:spChg>
        <pc:spChg chg="add">
          <ac:chgData name="Richard Samuel J" userId="3687c5fe-d1e5-4c95-9131-70c6b885fae1" providerId="ADAL" clId="{05D67889-9D85-41D0-8F0A-5F04B11BA502}" dt="2021-06-29T15:13:38.892" v="2267" actId="26606"/>
          <ac:spMkLst>
            <pc:docMk/>
            <pc:sldMk cId="1888599542" sldId="274"/>
            <ac:spMk id="67" creationId="{1C2A4B30-77D7-4FFB-8B53-A88BD68CABD2}"/>
          </ac:spMkLst>
        </pc:spChg>
        <pc:spChg chg="add">
          <ac:chgData name="Richard Samuel J" userId="3687c5fe-d1e5-4c95-9131-70c6b885fae1" providerId="ADAL" clId="{05D67889-9D85-41D0-8F0A-5F04B11BA502}" dt="2021-06-29T15:13:38.892" v="2267" actId="26606"/>
          <ac:spMkLst>
            <pc:docMk/>
            <pc:sldMk cId="1888599542" sldId="274"/>
            <ac:spMk id="69" creationId="{01E4D783-AD45-49E7-B6C7-BBACB8290688}"/>
          </ac:spMkLst>
        </pc:spChg>
        <pc:grpChg chg="add del">
          <ac:chgData name="Richard Samuel J" userId="3687c5fe-d1e5-4c95-9131-70c6b885fae1" providerId="ADAL" clId="{05D67889-9D85-41D0-8F0A-5F04B11BA502}" dt="2021-06-29T15:13:38.862" v="2266" actId="26606"/>
          <ac:grpSpMkLst>
            <pc:docMk/>
            <pc:sldMk cId="1888599542" sldId="274"/>
            <ac:grpSpMk id="55" creationId="{82188758-E18A-4CE5-9D03-F4BF5D887C3F}"/>
          </ac:grpSpMkLst>
        </pc:grpChg>
        <pc:picChg chg="add mod ord">
          <ac:chgData name="Richard Samuel J" userId="3687c5fe-d1e5-4c95-9131-70c6b885fae1" providerId="ADAL" clId="{05D67889-9D85-41D0-8F0A-5F04B11BA502}" dt="2021-06-30T03:25:32.278" v="3328" actId="14100"/>
          <ac:picMkLst>
            <pc:docMk/>
            <pc:sldMk cId="1888599542" sldId="274"/>
            <ac:picMk id="2" creationId="{2F41B7E1-18E7-48F3-A05D-F80D89A82BD5}"/>
          </ac:picMkLst>
        </pc:picChg>
        <pc:picChg chg="add del">
          <ac:chgData name="Richard Samuel J" userId="3687c5fe-d1e5-4c95-9131-70c6b885fae1" providerId="ADAL" clId="{05D67889-9D85-41D0-8F0A-5F04B11BA502}" dt="2021-06-29T15:13:38.892" v="2267" actId="26606"/>
          <ac:picMkLst>
            <pc:docMk/>
            <pc:sldMk cId="1888599542" sldId="274"/>
            <ac:picMk id="22" creationId="{012FDCFE-9AD2-4D8A-8CBF-B3AA37EBF6DD}"/>
          </ac:picMkLst>
        </pc:picChg>
        <pc:picChg chg="add del">
          <ac:chgData name="Richard Samuel J" userId="3687c5fe-d1e5-4c95-9131-70c6b885fae1" providerId="ADAL" clId="{05D67889-9D85-41D0-8F0A-5F04B11BA502}" dt="2021-06-29T15:13:38.892" v="2267" actId="26606"/>
          <ac:picMkLst>
            <pc:docMk/>
            <pc:sldMk cId="1888599542" sldId="274"/>
            <ac:picMk id="34" creationId="{39D1DDD4-5BB3-45BA-B9B3-06B62299AD79}"/>
          </ac:picMkLst>
        </pc:picChg>
        <pc:picChg chg="add del">
          <ac:chgData name="Richard Samuel J" userId="3687c5fe-d1e5-4c95-9131-70c6b885fae1" providerId="ADAL" clId="{05D67889-9D85-41D0-8F0A-5F04B11BA502}" dt="2021-06-29T15:13:36.499" v="2263" actId="26606"/>
          <ac:picMkLst>
            <pc:docMk/>
            <pc:sldMk cId="1888599542" sldId="274"/>
            <ac:picMk id="43" creationId="{012FDCFE-9AD2-4D8A-8CBF-B3AA37EBF6DD}"/>
          </ac:picMkLst>
        </pc:picChg>
        <pc:picChg chg="add del">
          <ac:chgData name="Richard Samuel J" userId="3687c5fe-d1e5-4c95-9131-70c6b885fae1" providerId="ADAL" clId="{05D67889-9D85-41D0-8F0A-5F04B11BA502}" dt="2021-06-29T15:13:38.862" v="2266" actId="26606"/>
          <ac:picMkLst>
            <pc:docMk/>
            <pc:sldMk cId="1888599542" sldId="274"/>
            <ac:picMk id="52" creationId="{1F5620B8-A2D8-4568-B566-F0453A0D9167}"/>
          </ac:picMkLst>
        </pc:picChg>
        <pc:picChg chg="add del">
          <ac:chgData name="Richard Samuel J" userId="3687c5fe-d1e5-4c95-9131-70c6b885fae1" providerId="ADAL" clId="{05D67889-9D85-41D0-8F0A-5F04B11BA502}" dt="2021-06-29T15:13:38.862" v="2266" actId="26606"/>
          <ac:picMkLst>
            <pc:docMk/>
            <pc:sldMk cId="1888599542" sldId="274"/>
            <ac:picMk id="59" creationId="{D42F4933-2ECF-4EE5-BCE4-F19E3CA609FE}"/>
          </ac:picMkLst>
        </pc:picChg>
        <pc:picChg chg="add">
          <ac:chgData name="Richard Samuel J" userId="3687c5fe-d1e5-4c95-9131-70c6b885fae1" providerId="ADAL" clId="{05D67889-9D85-41D0-8F0A-5F04B11BA502}" dt="2021-06-29T15:13:38.892" v="2267" actId="26606"/>
          <ac:picMkLst>
            <pc:docMk/>
            <pc:sldMk cId="1888599542" sldId="274"/>
            <ac:picMk id="64" creationId="{012FDCFE-9AD2-4D8A-8CBF-B3AA37EBF6DD}"/>
          </ac:picMkLst>
        </pc:picChg>
        <pc:cxnChg chg="add del">
          <ac:chgData name="Richard Samuel J" userId="3687c5fe-d1e5-4c95-9131-70c6b885fae1" providerId="ADAL" clId="{05D67889-9D85-41D0-8F0A-5F04B11BA502}" dt="2021-06-29T15:13:38.892" v="2267" actId="26606"/>
          <ac:cxnSpMkLst>
            <pc:docMk/>
            <pc:sldMk cId="1888599542" sldId="274"/>
            <ac:cxnSpMk id="24" creationId="{FBD463FC-4CA8-4FF4-85A3-AF9F4B98D210}"/>
          </ac:cxnSpMkLst>
        </pc:cxnChg>
        <pc:cxnChg chg="add del">
          <ac:chgData name="Richard Samuel J" userId="3687c5fe-d1e5-4c95-9131-70c6b885fae1" providerId="ADAL" clId="{05D67889-9D85-41D0-8F0A-5F04B11BA502}" dt="2021-06-29T15:13:38.892" v="2267" actId="26606"/>
          <ac:cxnSpMkLst>
            <pc:docMk/>
            <pc:sldMk cId="1888599542" sldId="274"/>
            <ac:cxnSpMk id="26" creationId="{A56012FD-74A8-4C91-B318-435CF2B71927}"/>
          </ac:cxnSpMkLst>
        </pc:cxnChg>
        <pc:cxnChg chg="add del">
          <ac:chgData name="Richard Samuel J" userId="3687c5fe-d1e5-4c95-9131-70c6b885fae1" providerId="ADAL" clId="{05D67889-9D85-41D0-8F0A-5F04B11BA502}" dt="2021-06-29T15:13:38.892" v="2267" actId="26606"/>
          <ac:cxnSpMkLst>
            <pc:docMk/>
            <pc:sldMk cId="1888599542" sldId="274"/>
            <ac:cxnSpMk id="30" creationId="{C884B8F8-FDC9-498B-9960-5D7260AFCB03}"/>
          </ac:cxnSpMkLst>
        </pc:cxnChg>
        <pc:cxnChg chg="add del">
          <ac:chgData name="Richard Samuel J" userId="3687c5fe-d1e5-4c95-9131-70c6b885fae1" providerId="ADAL" clId="{05D67889-9D85-41D0-8F0A-5F04B11BA502}" dt="2021-06-29T15:13:38.892" v="2267" actId="26606"/>
          <ac:cxnSpMkLst>
            <pc:docMk/>
            <pc:sldMk cId="1888599542" sldId="274"/>
            <ac:cxnSpMk id="36" creationId="{A24DAE64-2302-42EA-8239-F2F0775CA5AD}"/>
          </ac:cxnSpMkLst>
        </pc:cxnChg>
        <pc:cxnChg chg="add del">
          <ac:chgData name="Richard Samuel J" userId="3687c5fe-d1e5-4c95-9131-70c6b885fae1" providerId="ADAL" clId="{05D67889-9D85-41D0-8F0A-5F04B11BA502}" dt="2021-06-29T15:13:36.499" v="2263" actId="26606"/>
          <ac:cxnSpMkLst>
            <pc:docMk/>
            <pc:sldMk cId="1888599542" sldId="274"/>
            <ac:cxnSpMk id="45" creationId="{FBD463FC-4CA8-4FF4-85A3-AF9F4B98D210}"/>
          </ac:cxnSpMkLst>
        </pc:cxnChg>
        <pc:cxnChg chg="add del">
          <ac:chgData name="Richard Samuel J" userId="3687c5fe-d1e5-4c95-9131-70c6b885fae1" providerId="ADAL" clId="{05D67889-9D85-41D0-8F0A-5F04B11BA502}" dt="2021-06-29T15:13:36.499" v="2263" actId="26606"/>
          <ac:cxnSpMkLst>
            <pc:docMk/>
            <pc:sldMk cId="1888599542" sldId="274"/>
            <ac:cxnSpMk id="47" creationId="{A56012FD-74A8-4C91-B318-435CF2B71927}"/>
          </ac:cxnSpMkLst>
        </pc:cxnChg>
        <pc:cxnChg chg="add del">
          <ac:chgData name="Richard Samuel J" userId="3687c5fe-d1e5-4c95-9131-70c6b885fae1" providerId="ADAL" clId="{05D67889-9D85-41D0-8F0A-5F04B11BA502}" dt="2021-06-29T15:13:38.862" v="2266" actId="26606"/>
          <ac:cxnSpMkLst>
            <pc:docMk/>
            <pc:sldMk cId="1888599542" sldId="274"/>
            <ac:cxnSpMk id="51" creationId="{381B4579-E2EA-4BD7-94FF-0A0BEE135C6B}"/>
          </ac:cxnSpMkLst>
        </pc:cxnChg>
        <pc:cxnChg chg="add del">
          <ac:chgData name="Richard Samuel J" userId="3687c5fe-d1e5-4c95-9131-70c6b885fae1" providerId="ADAL" clId="{05D67889-9D85-41D0-8F0A-5F04B11BA502}" dt="2021-06-29T15:13:38.862" v="2266" actId="26606"/>
          <ac:cxnSpMkLst>
            <pc:docMk/>
            <pc:sldMk cId="1888599542" sldId="274"/>
            <ac:cxnSpMk id="54" creationId="{1C7D2BA4-4B7A-4596-8BCC-5CF715423894}"/>
          </ac:cxnSpMkLst>
        </pc:cxnChg>
        <pc:cxnChg chg="add del">
          <ac:chgData name="Richard Samuel J" userId="3687c5fe-d1e5-4c95-9131-70c6b885fae1" providerId="ADAL" clId="{05D67889-9D85-41D0-8F0A-5F04B11BA502}" dt="2021-06-29T15:13:38.862" v="2266" actId="26606"/>
          <ac:cxnSpMkLst>
            <pc:docMk/>
            <pc:sldMk cId="1888599542" sldId="274"/>
            <ac:cxnSpMk id="58" creationId="{C9D4B225-18E9-4C5B-94D8-2ABE6D161E4A}"/>
          </ac:cxnSpMkLst>
        </pc:cxnChg>
        <pc:cxnChg chg="add del">
          <ac:chgData name="Richard Samuel J" userId="3687c5fe-d1e5-4c95-9131-70c6b885fae1" providerId="ADAL" clId="{05D67889-9D85-41D0-8F0A-5F04B11BA502}" dt="2021-06-29T15:13:38.862" v="2266" actId="26606"/>
          <ac:cxnSpMkLst>
            <pc:docMk/>
            <pc:sldMk cId="1888599542" sldId="274"/>
            <ac:cxnSpMk id="61" creationId="{C6FAC23C-014D-4AC5-AD1B-36F7D0E7EF32}"/>
          </ac:cxnSpMkLst>
        </pc:cxnChg>
        <pc:cxnChg chg="add">
          <ac:chgData name="Richard Samuel J" userId="3687c5fe-d1e5-4c95-9131-70c6b885fae1" providerId="ADAL" clId="{05D67889-9D85-41D0-8F0A-5F04B11BA502}" dt="2021-06-29T15:13:38.892" v="2267" actId="26606"/>
          <ac:cxnSpMkLst>
            <pc:docMk/>
            <pc:sldMk cId="1888599542" sldId="274"/>
            <ac:cxnSpMk id="65" creationId="{FBD463FC-4CA8-4FF4-85A3-AF9F4B98D210}"/>
          </ac:cxnSpMkLst>
        </pc:cxnChg>
        <pc:cxnChg chg="add">
          <ac:chgData name="Richard Samuel J" userId="3687c5fe-d1e5-4c95-9131-70c6b885fae1" providerId="ADAL" clId="{05D67889-9D85-41D0-8F0A-5F04B11BA502}" dt="2021-06-29T15:13:38.892" v="2267" actId="26606"/>
          <ac:cxnSpMkLst>
            <pc:docMk/>
            <pc:sldMk cId="1888599542" sldId="274"/>
            <ac:cxnSpMk id="66" creationId="{A56012FD-74A8-4C91-B318-435CF2B71927}"/>
          </ac:cxnSpMkLst>
        </pc:cxnChg>
        <pc:cxnChg chg="add">
          <ac:chgData name="Richard Samuel J" userId="3687c5fe-d1e5-4c95-9131-70c6b885fae1" providerId="ADAL" clId="{05D67889-9D85-41D0-8F0A-5F04B11BA502}" dt="2021-06-29T15:13:38.892" v="2267" actId="26606"/>
          <ac:cxnSpMkLst>
            <pc:docMk/>
            <pc:sldMk cId="1888599542" sldId="274"/>
            <ac:cxnSpMk id="68" creationId="{373AAE2E-5D6B-4952-A4BB-546C49F8DE4B}"/>
          </ac:cxnSpMkLst>
        </pc:cxnChg>
      </pc:sldChg>
      <pc:sldChg chg="addSp delSp modSp add mod">
        <pc:chgData name="Richard Samuel J" userId="3687c5fe-d1e5-4c95-9131-70c6b885fae1" providerId="ADAL" clId="{05D67889-9D85-41D0-8F0A-5F04B11BA502}" dt="2021-06-30T03:58:42.844" v="3929" actId="20577"/>
        <pc:sldMkLst>
          <pc:docMk/>
          <pc:sldMk cId="2195974471" sldId="275"/>
        </pc:sldMkLst>
        <pc:spChg chg="mod">
          <ac:chgData name="Richard Samuel J" userId="3687c5fe-d1e5-4c95-9131-70c6b885fae1" providerId="ADAL" clId="{05D67889-9D85-41D0-8F0A-5F04B11BA502}" dt="2021-06-30T03:52:51.131" v="3893" actId="1076"/>
          <ac:spMkLst>
            <pc:docMk/>
            <pc:sldMk cId="2195974471" sldId="275"/>
            <ac:spMk id="10" creationId="{EEE35E46-DFA2-4F6B-A7C4-6CE7DADB9273}"/>
          </ac:spMkLst>
        </pc:spChg>
        <pc:spChg chg="mod">
          <ac:chgData name="Richard Samuel J" userId="3687c5fe-d1e5-4c95-9131-70c6b885fae1" providerId="ADAL" clId="{05D67889-9D85-41D0-8F0A-5F04B11BA502}" dt="2021-06-30T03:58:42.844" v="3929" actId="20577"/>
          <ac:spMkLst>
            <pc:docMk/>
            <pc:sldMk cId="2195974471" sldId="275"/>
            <ac:spMk id="19" creationId="{6C92D23B-E1DF-4658-80C5-AA7895876C71}"/>
          </ac:spMkLst>
        </pc:spChg>
        <pc:picChg chg="del">
          <ac:chgData name="Richard Samuel J" userId="3687c5fe-d1e5-4c95-9131-70c6b885fae1" providerId="ADAL" clId="{05D67889-9D85-41D0-8F0A-5F04B11BA502}" dt="2021-06-29T15:20:13.258" v="2286" actId="478"/>
          <ac:picMkLst>
            <pc:docMk/>
            <pc:sldMk cId="2195974471" sldId="275"/>
            <ac:picMk id="2" creationId="{2F41B7E1-18E7-48F3-A05D-F80D89A82BD5}"/>
          </ac:picMkLst>
        </pc:picChg>
        <pc:picChg chg="add mod">
          <ac:chgData name="Richard Samuel J" userId="3687c5fe-d1e5-4c95-9131-70c6b885fae1" providerId="ADAL" clId="{05D67889-9D85-41D0-8F0A-5F04B11BA502}" dt="2021-06-29T15:20:52.948" v="2294" actId="14100"/>
          <ac:picMkLst>
            <pc:docMk/>
            <pc:sldMk cId="2195974471" sldId="275"/>
            <ac:picMk id="3" creationId="{7631D967-3843-4703-87C5-7FA640EFF476}"/>
          </ac:picMkLst>
        </pc:picChg>
      </pc:sldChg>
      <pc:sldChg chg="addSp delSp modSp add del mod">
        <pc:chgData name="Richard Samuel J" userId="3687c5fe-d1e5-4c95-9131-70c6b885fae1" providerId="ADAL" clId="{05D67889-9D85-41D0-8F0A-5F04B11BA502}" dt="2021-06-29T15:31:53.498" v="2578" actId="47"/>
        <pc:sldMkLst>
          <pc:docMk/>
          <pc:sldMk cId="2717626920" sldId="276"/>
        </pc:sldMkLst>
        <pc:spChg chg="mod">
          <ac:chgData name="Richard Samuel J" userId="3687c5fe-d1e5-4c95-9131-70c6b885fae1" providerId="ADAL" clId="{05D67889-9D85-41D0-8F0A-5F04B11BA502}" dt="2021-06-29T15:29:03.811" v="2557" actId="26606"/>
          <ac:spMkLst>
            <pc:docMk/>
            <pc:sldMk cId="2717626920" sldId="276"/>
            <ac:spMk id="10" creationId="{EEE35E46-DFA2-4F6B-A7C4-6CE7DADB9273}"/>
          </ac:spMkLst>
        </pc:spChg>
        <pc:spChg chg="mod">
          <ac:chgData name="Richard Samuel J" userId="3687c5fe-d1e5-4c95-9131-70c6b885fae1" providerId="ADAL" clId="{05D67889-9D85-41D0-8F0A-5F04B11BA502}" dt="2021-06-29T15:29:03.811" v="2557" actId="26606"/>
          <ac:spMkLst>
            <pc:docMk/>
            <pc:sldMk cId="2717626920" sldId="276"/>
            <ac:spMk id="19" creationId="{6C92D23B-E1DF-4658-80C5-AA7895876C71}"/>
          </ac:spMkLst>
        </pc:spChg>
        <pc:spChg chg="del">
          <ac:chgData name="Richard Samuel J" userId="3687c5fe-d1e5-4c95-9131-70c6b885fae1" providerId="ADAL" clId="{05D67889-9D85-41D0-8F0A-5F04B11BA502}" dt="2021-06-29T15:29:03.811" v="2557" actId="26606"/>
          <ac:spMkLst>
            <pc:docMk/>
            <pc:sldMk cId="2717626920" sldId="276"/>
            <ac:spMk id="63" creationId="{0CABCAE3-64FC-4149-819F-2C1812824154}"/>
          </ac:spMkLst>
        </pc:spChg>
        <pc:spChg chg="del">
          <ac:chgData name="Richard Samuel J" userId="3687c5fe-d1e5-4c95-9131-70c6b885fae1" providerId="ADAL" clId="{05D67889-9D85-41D0-8F0A-5F04B11BA502}" dt="2021-06-29T15:29:03.811" v="2557" actId="26606"/>
          <ac:spMkLst>
            <pc:docMk/>
            <pc:sldMk cId="2717626920" sldId="276"/>
            <ac:spMk id="67" creationId="{1C2A4B30-77D7-4FFB-8B53-A88BD68CABD2}"/>
          </ac:spMkLst>
        </pc:spChg>
        <pc:spChg chg="del">
          <ac:chgData name="Richard Samuel J" userId="3687c5fe-d1e5-4c95-9131-70c6b885fae1" providerId="ADAL" clId="{05D67889-9D85-41D0-8F0A-5F04B11BA502}" dt="2021-06-29T15:29:03.811" v="2557" actId="26606"/>
          <ac:spMkLst>
            <pc:docMk/>
            <pc:sldMk cId="2717626920" sldId="276"/>
            <ac:spMk id="69" creationId="{01E4D783-AD45-49E7-B6C7-BBACB8290688}"/>
          </ac:spMkLst>
        </pc:spChg>
        <pc:spChg chg="add">
          <ac:chgData name="Richard Samuel J" userId="3687c5fe-d1e5-4c95-9131-70c6b885fae1" providerId="ADAL" clId="{05D67889-9D85-41D0-8F0A-5F04B11BA502}" dt="2021-06-29T15:29:03.811" v="2557" actId="26606"/>
          <ac:spMkLst>
            <pc:docMk/>
            <pc:sldMk cId="2717626920" sldId="276"/>
            <ac:spMk id="74" creationId="{EEA869E1-F851-4A52-92F5-77E592B76A5B}"/>
          </ac:spMkLst>
        </pc:spChg>
        <pc:spChg chg="add">
          <ac:chgData name="Richard Samuel J" userId="3687c5fe-d1e5-4c95-9131-70c6b885fae1" providerId="ADAL" clId="{05D67889-9D85-41D0-8F0A-5F04B11BA502}" dt="2021-06-29T15:29:03.811" v="2557" actId="26606"/>
          <ac:spMkLst>
            <pc:docMk/>
            <pc:sldMk cId="2717626920" sldId="276"/>
            <ac:spMk id="82" creationId="{01E8EC89-86BC-4558-B010-53DF36A5AB2E}"/>
          </ac:spMkLst>
        </pc:spChg>
        <pc:spChg chg="add">
          <ac:chgData name="Richard Samuel J" userId="3687c5fe-d1e5-4c95-9131-70c6b885fae1" providerId="ADAL" clId="{05D67889-9D85-41D0-8F0A-5F04B11BA502}" dt="2021-06-29T15:29:03.811" v="2557" actId="26606"/>
          <ac:spMkLst>
            <pc:docMk/>
            <pc:sldMk cId="2717626920" sldId="276"/>
            <ac:spMk id="86" creationId="{54977EF3-E0BF-4719-9C15-8564B7D68F83}"/>
          </ac:spMkLst>
        </pc:spChg>
        <pc:picChg chg="add mod">
          <ac:chgData name="Richard Samuel J" userId="3687c5fe-d1e5-4c95-9131-70c6b885fae1" providerId="ADAL" clId="{05D67889-9D85-41D0-8F0A-5F04B11BA502}" dt="2021-06-29T15:29:35.774" v="2563" actId="14100"/>
          <ac:picMkLst>
            <pc:docMk/>
            <pc:sldMk cId="2717626920" sldId="276"/>
            <ac:picMk id="2" creationId="{A4437537-6283-4CF6-AC79-0FE2A73EC3F9}"/>
          </ac:picMkLst>
        </pc:picChg>
        <pc:picChg chg="del mod">
          <ac:chgData name="Richard Samuel J" userId="3687c5fe-d1e5-4c95-9131-70c6b885fae1" providerId="ADAL" clId="{05D67889-9D85-41D0-8F0A-5F04B11BA502}" dt="2021-06-29T15:29:12.868" v="2558" actId="478"/>
          <ac:picMkLst>
            <pc:docMk/>
            <pc:sldMk cId="2717626920" sldId="276"/>
            <ac:picMk id="3" creationId="{7631D967-3843-4703-87C5-7FA640EFF476}"/>
          </ac:picMkLst>
        </pc:picChg>
        <pc:picChg chg="del">
          <ac:chgData name="Richard Samuel J" userId="3687c5fe-d1e5-4c95-9131-70c6b885fae1" providerId="ADAL" clId="{05D67889-9D85-41D0-8F0A-5F04B11BA502}" dt="2021-06-29T15:29:03.811" v="2557" actId="26606"/>
          <ac:picMkLst>
            <pc:docMk/>
            <pc:sldMk cId="2717626920" sldId="276"/>
            <ac:picMk id="64" creationId="{012FDCFE-9AD2-4D8A-8CBF-B3AA37EBF6DD}"/>
          </ac:picMkLst>
        </pc:picChg>
        <pc:picChg chg="add">
          <ac:chgData name="Richard Samuel J" userId="3687c5fe-d1e5-4c95-9131-70c6b885fae1" providerId="ADAL" clId="{05D67889-9D85-41D0-8F0A-5F04B11BA502}" dt="2021-06-29T15:29:03.811" v="2557" actId="26606"/>
          <ac:picMkLst>
            <pc:docMk/>
            <pc:sldMk cId="2717626920" sldId="276"/>
            <ac:picMk id="76" creationId="{B083AD55-8296-44BD-8E14-DD2DDBC351B0}"/>
          </ac:picMkLst>
        </pc:picChg>
        <pc:picChg chg="add">
          <ac:chgData name="Richard Samuel J" userId="3687c5fe-d1e5-4c95-9131-70c6b885fae1" providerId="ADAL" clId="{05D67889-9D85-41D0-8F0A-5F04B11BA502}" dt="2021-06-29T15:29:03.811" v="2557" actId="26606"/>
          <ac:picMkLst>
            <pc:docMk/>
            <pc:sldMk cId="2717626920" sldId="276"/>
            <ac:picMk id="88" creationId="{A5DC397C-2B77-4200-B02F-47CA26CA2AC4}"/>
          </ac:picMkLst>
        </pc:picChg>
        <pc:cxnChg chg="del">
          <ac:chgData name="Richard Samuel J" userId="3687c5fe-d1e5-4c95-9131-70c6b885fae1" providerId="ADAL" clId="{05D67889-9D85-41D0-8F0A-5F04B11BA502}" dt="2021-06-29T15:29:03.811" v="2557" actId="26606"/>
          <ac:cxnSpMkLst>
            <pc:docMk/>
            <pc:sldMk cId="2717626920" sldId="276"/>
            <ac:cxnSpMk id="65" creationId="{FBD463FC-4CA8-4FF4-85A3-AF9F4B98D210}"/>
          </ac:cxnSpMkLst>
        </pc:cxnChg>
        <pc:cxnChg chg="del">
          <ac:chgData name="Richard Samuel J" userId="3687c5fe-d1e5-4c95-9131-70c6b885fae1" providerId="ADAL" clId="{05D67889-9D85-41D0-8F0A-5F04B11BA502}" dt="2021-06-29T15:29:03.811" v="2557" actId="26606"/>
          <ac:cxnSpMkLst>
            <pc:docMk/>
            <pc:sldMk cId="2717626920" sldId="276"/>
            <ac:cxnSpMk id="66" creationId="{A56012FD-74A8-4C91-B318-435CF2B71927}"/>
          </ac:cxnSpMkLst>
        </pc:cxnChg>
        <pc:cxnChg chg="del">
          <ac:chgData name="Richard Samuel J" userId="3687c5fe-d1e5-4c95-9131-70c6b885fae1" providerId="ADAL" clId="{05D67889-9D85-41D0-8F0A-5F04B11BA502}" dt="2021-06-29T15:29:03.811" v="2557" actId="26606"/>
          <ac:cxnSpMkLst>
            <pc:docMk/>
            <pc:sldMk cId="2717626920" sldId="276"/>
            <ac:cxnSpMk id="68" creationId="{373AAE2E-5D6B-4952-A4BB-546C49F8DE4B}"/>
          </ac:cxnSpMkLst>
        </pc:cxnChg>
        <pc:cxnChg chg="add">
          <ac:chgData name="Richard Samuel J" userId="3687c5fe-d1e5-4c95-9131-70c6b885fae1" providerId="ADAL" clId="{05D67889-9D85-41D0-8F0A-5F04B11BA502}" dt="2021-06-29T15:29:03.811" v="2557" actId="26606"/>
          <ac:cxnSpMkLst>
            <pc:docMk/>
            <pc:sldMk cId="2717626920" sldId="276"/>
            <ac:cxnSpMk id="78" creationId="{2BF46B26-15FC-4C5A-94FA-AE9ED64B5C20}"/>
          </ac:cxnSpMkLst>
        </pc:cxnChg>
        <pc:cxnChg chg="add">
          <ac:chgData name="Richard Samuel J" userId="3687c5fe-d1e5-4c95-9131-70c6b885fae1" providerId="ADAL" clId="{05D67889-9D85-41D0-8F0A-5F04B11BA502}" dt="2021-06-29T15:29:03.811" v="2557" actId="26606"/>
          <ac:cxnSpMkLst>
            <pc:docMk/>
            <pc:sldMk cId="2717626920" sldId="276"/>
            <ac:cxnSpMk id="80" creationId="{BADF1045-FC61-45F9-B214-2286C9675985}"/>
          </ac:cxnSpMkLst>
        </pc:cxnChg>
        <pc:cxnChg chg="add">
          <ac:chgData name="Richard Samuel J" userId="3687c5fe-d1e5-4c95-9131-70c6b885fae1" providerId="ADAL" clId="{05D67889-9D85-41D0-8F0A-5F04B11BA502}" dt="2021-06-29T15:29:03.811" v="2557" actId="26606"/>
          <ac:cxnSpMkLst>
            <pc:docMk/>
            <pc:sldMk cId="2717626920" sldId="276"/>
            <ac:cxnSpMk id="84" creationId="{4CCCDDFF-B9CC-494C-8BEE-2451CD79A093}"/>
          </ac:cxnSpMkLst>
        </pc:cxnChg>
        <pc:cxnChg chg="add">
          <ac:chgData name="Richard Samuel J" userId="3687c5fe-d1e5-4c95-9131-70c6b885fae1" providerId="ADAL" clId="{05D67889-9D85-41D0-8F0A-5F04B11BA502}" dt="2021-06-29T15:29:03.811" v="2557" actId="26606"/>
          <ac:cxnSpMkLst>
            <pc:docMk/>
            <pc:sldMk cId="2717626920" sldId="276"/>
            <ac:cxnSpMk id="90" creationId="{13AFA304-05B8-441F-BA73-B92E08BD6E04}"/>
          </ac:cxnSpMkLst>
        </pc:cxnChg>
      </pc:sldChg>
      <pc:sldChg chg="modSp add mod ord">
        <pc:chgData name="Richard Samuel J" userId="3687c5fe-d1e5-4c95-9131-70c6b885fae1" providerId="ADAL" clId="{05D67889-9D85-41D0-8F0A-5F04B11BA502}" dt="2021-06-30T02:30:54.209" v="2716"/>
        <pc:sldMkLst>
          <pc:docMk/>
          <pc:sldMk cId="3154129619" sldId="277"/>
        </pc:sldMkLst>
        <pc:spChg chg="mod">
          <ac:chgData name="Richard Samuel J" userId="3687c5fe-d1e5-4c95-9131-70c6b885fae1" providerId="ADAL" clId="{05D67889-9D85-41D0-8F0A-5F04B11BA502}" dt="2021-06-29T15:27:33.203" v="2555" actId="20577"/>
          <ac:spMkLst>
            <pc:docMk/>
            <pc:sldMk cId="3154129619" sldId="277"/>
            <ac:spMk id="94" creationId="{00000000-0000-0000-0000-000000000000}"/>
          </ac:spMkLst>
        </pc:spChg>
      </pc:sldChg>
      <pc:sldChg chg="addSp delSp modSp add mod ord">
        <pc:chgData name="Richard Samuel J" userId="3687c5fe-d1e5-4c95-9131-70c6b885fae1" providerId="ADAL" clId="{05D67889-9D85-41D0-8F0A-5F04B11BA502}" dt="2021-06-30T03:59:34.824" v="3931" actId="14100"/>
        <pc:sldMkLst>
          <pc:docMk/>
          <pc:sldMk cId="885786733" sldId="278"/>
        </pc:sldMkLst>
        <pc:spChg chg="mod">
          <ac:chgData name="Richard Samuel J" userId="3687c5fe-d1e5-4c95-9131-70c6b885fae1" providerId="ADAL" clId="{05D67889-9D85-41D0-8F0A-5F04B11BA502}" dt="2021-06-30T02:20:43.321" v="2613" actId="313"/>
          <ac:spMkLst>
            <pc:docMk/>
            <pc:sldMk cId="885786733" sldId="278"/>
            <ac:spMk id="19" creationId="{6C92D23B-E1DF-4658-80C5-AA7895876C71}"/>
          </ac:spMkLst>
        </pc:spChg>
        <pc:picChg chg="add mod">
          <ac:chgData name="Richard Samuel J" userId="3687c5fe-d1e5-4c95-9131-70c6b885fae1" providerId="ADAL" clId="{05D67889-9D85-41D0-8F0A-5F04B11BA502}" dt="2021-06-30T03:59:34.824" v="3931" actId="14100"/>
          <ac:picMkLst>
            <pc:docMk/>
            <pc:sldMk cId="885786733" sldId="278"/>
            <ac:picMk id="2" creationId="{DE8CB3AE-ECFD-4143-BF91-9A7F4623AEBC}"/>
          </ac:picMkLst>
        </pc:picChg>
        <pc:picChg chg="del">
          <ac:chgData name="Richard Samuel J" userId="3687c5fe-d1e5-4c95-9131-70c6b885fae1" providerId="ADAL" clId="{05D67889-9D85-41D0-8F0A-5F04B11BA502}" dt="2021-06-29T15:29:53.900" v="2565" actId="478"/>
          <ac:picMkLst>
            <pc:docMk/>
            <pc:sldMk cId="885786733" sldId="278"/>
            <ac:picMk id="3" creationId="{7631D967-3843-4703-87C5-7FA640EFF476}"/>
          </ac:picMkLst>
        </pc:picChg>
      </pc:sldChg>
      <pc:sldChg chg="addSp delSp modSp add mod">
        <pc:chgData name="Richard Samuel J" userId="3687c5fe-d1e5-4c95-9131-70c6b885fae1" providerId="ADAL" clId="{05D67889-9D85-41D0-8F0A-5F04B11BA502}" dt="2021-06-30T02:49:58.027" v="2915" actId="1076"/>
        <pc:sldMkLst>
          <pc:docMk/>
          <pc:sldMk cId="1561496455" sldId="279"/>
        </pc:sldMkLst>
        <pc:spChg chg="mod">
          <ac:chgData name="Richard Samuel J" userId="3687c5fe-d1e5-4c95-9131-70c6b885fae1" providerId="ADAL" clId="{05D67889-9D85-41D0-8F0A-5F04B11BA502}" dt="2021-06-30T02:49:58.027" v="2915" actId="1076"/>
          <ac:spMkLst>
            <pc:docMk/>
            <pc:sldMk cId="1561496455" sldId="279"/>
            <ac:spMk id="10" creationId="{EEE35E46-DFA2-4F6B-A7C4-6CE7DADB9273}"/>
          </ac:spMkLst>
        </pc:spChg>
        <pc:spChg chg="mod">
          <ac:chgData name="Richard Samuel J" userId="3687c5fe-d1e5-4c95-9131-70c6b885fae1" providerId="ADAL" clId="{05D67889-9D85-41D0-8F0A-5F04B11BA502}" dt="2021-06-30T02:25:17.961" v="2664" actId="33524"/>
          <ac:spMkLst>
            <pc:docMk/>
            <pc:sldMk cId="1561496455" sldId="279"/>
            <ac:spMk id="19" creationId="{6C92D23B-E1DF-4658-80C5-AA7895876C71}"/>
          </ac:spMkLst>
        </pc:spChg>
        <pc:picChg chg="del">
          <ac:chgData name="Richard Samuel J" userId="3687c5fe-d1e5-4c95-9131-70c6b885fae1" providerId="ADAL" clId="{05D67889-9D85-41D0-8F0A-5F04B11BA502}" dt="2021-06-30T02:22:44.591" v="2615" actId="478"/>
          <ac:picMkLst>
            <pc:docMk/>
            <pc:sldMk cId="1561496455" sldId="279"/>
            <ac:picMk id="2" creationId="{DE8CB3AE-ECFD-4143-BF91-9A7F4623AEBC}"/>
          </ac:picMkLst>
        </pc:picChg>
        <pc:picChg chg="add mod">
          <ac:chgData name="Richard Samuel J" userId="3687c5fe-d1e5-4c95-9131-70c6b885fae1" providerId="ADAL" clId="{05D67889-9D85-41D0-8F0A-5F04B11BA502}" dt="2021-06-30T02:23:21.646" v="2624" actId="14100"/>
          <ac:picMkLst>
            <pc:docMk/>
            <pc:sldMk cId="1561496455" sldId="279"/>
            <ac:picMk id="3" creationId="{3002F3D0-C221-4AF0-A29E-4B5AC0B4F9DC}"/>
          </ac:picMkLst>
        </pc:picChg>
      </pc:sldChg>
      <pc:sldChg chg="modSp add mod ord">
        <pc:chgData name="Richard Samuel J" userId="3687c5fe-d1e5-4c95-9131-70c6b885fae1" providerId="ADAL" clId="{05D67889-9D85-41D0-8F0A-5F04B11BA502}" dt="2021-06-30T02:31:18.178" v="2726"/>
        <pc:sldMkLst>
          <pc:docMk/>
          <pc:sldMk cId="2809179479" sldId="280"/>
        </pc:sldMkLst>
        <pc:spChg chg="mod">
          <ac:chgData name="Richard Samuel J" userId="3687c5fe-d1e5-4c95-9131-70c6b885fae1" providerId="ADAL" clId="{05D67889-9D85-41D0-8F0A-5F04B11BA502}" dt="2021-06-30T02:31:11.237" v="2724" actId="5793"/>
          <ac:spMkLst>
            <pc:docMk/>
            <pc:sldMk cId="2809179479" sldId="280"/>
            <ac:spMk id="94" creationId="{00000000-0000-0000-0000-000000000000}"/>
          </ac:spMkLst>
        </pc:spChg>
      </pc:sldChg>
      <pc:sldMasterChg chg="modSldLayout">
        <pc:chgData name="Richard Samuel J" userId="3687c5fe-d1e5-4c95-9131-70c6b885fae1" providerId="ADAL" clId="{05D67889-9D85-41D0-8F0A-5F04B11BA502}" dt="2021-06-29T10:48:53.550" v="0"/>
        <pc:sldMasterMkLst>
          <pc:docMk/>
          <pc:sldMasterMk cId="3422188421" sldId="2147483660"/>
        </pc:sldMasterMkLst>
        <pc:sldLayoutChg chg="delSp">
          <pc:chgData name="Richard Samuel J" userId="3687c5fe-d1e5-4c95-9131-70c6b885fae1" providerId="ADAL" clId="{05D67889-9D85-41D0-8F0A-5F04B11BA502}" dt="2021-06-29T10:48:53.550" v="0"/>
          <pc:sldLayoutMkLst>
            <pc:docMk/>
            <pc:sldMasterMk cId="3422188421" sldId="2147483660"/>
            <pc:sldLayoutMk cId="3314751884" sldId="2147483672"/>
          </pc:sldLayoutMkLst>
          <pc:spChg chg="del">
            <ac:chgData name="Richard Samuel J" userId="3687c5fe-d1e5-4c95-9131-70c6b885fae1" providerId="ADAL" clId="{05D67889-9D85-41D0-8F0A-5F04B11BA502}" dt="2021-06-29T10:48:53.550" v="0"/>
            <ac:spMkLst>
              <pc:docMk/>
              <pc:sldMasterMk cId="3422188421" sldId="2147483660"/>
              <pc:sldLayoutMk cId="3314751884" sldId="2147483672"/>
              <ac:spMk id="19" creationId="{00000000-0000-0000-0000-000000000000}"/>
            </ac:spMkLst>
          </pc:spChg>
        </pc:sldLayoutChg>
        <pc:sldLayoutChg chg="delSp">
          <pc:chgData name="Richard Samuel J" userId="3687c5fe-d1e5-4c95-9131-70c6b885fae1" providerId="ADAL" clId="{05D67889-9D85-41D0-8F0A-5F04B11BA502}" dt="2021-06-29T10:48:53.550" v="0"/>
          <pc:sldLayoutMkLst>
            <pc:docMk/>
            <pc:sldMasterMk cId="3422188421" sldId="2147483660"/>
            <pc:sldLayoutMk cId="2198006692" sldId="2147483674"/>
          </pc:sldLayoutMkLst>
          <pc:cxnChg chg="del">
            <ac:chgData name="Richard Samuel J" userId="3687c5fe-d1e5-4c95-9131-70c6b885fae1" providerId="ADAL" clId="{05D67889-9D85-41D0-8F0A-5F04B11BA502}" dt="2021-06-29T10:48:53.550" v="0"/>
            <ac:cxnSpMkLst>
              <pc:docMk/>
              <pc:sldMasterMk cId="3422188421" sldId="2147483660"/>
              <pc:sldLayoutMk cId="2198006692" sldId="2147483674"/>
              <ac:cxnSpMk id="15" creationId="{00000000-0000-0000-0000-000000000000}"/>
            </ac:cxnSpMkLst>
          </pc:cxnChg>
        </pc:sldLayoutChg>
        <pc:sldLayoutChg chg="delSp">
          <pc:chgData name="Richard Samuel J" userId="3687c5fe-d1e5-4c95-9131-70c6b885fae1" providerId="ADAL" clId="{05D67889-9D85-41D0-8F0A-5F04B11BA502}" dt="2021-06-29T10:48:53.550" v="0"/>
          <pc:sldLayoutMkLst>
            <pc:docMk/>
            <pc:sldMasterMk cId="3422188421" sldId="2147483660"/>
            <pc:sldLayoutMk cId="3274226439" sldId="2147483675"/>
          </pc:sldLayoutMkLst>
          <pc:spChg chg="del">
            <ac:chgData name="Richard Samuel J" userId="3687c5fe-d1e5-4c95-9131-70c6b885fae1" providerId="ADAL" clId="{05D67889-9D85-41D0-8F0A-5F04B11BA502}" dt="2021-06-29T10:48:53.550" v="0"/>
            <ac:spMkLst>
              <pc:docMk/>
              <pc:sldMasterMk cId="3422188421" sldId="2147483660"/>
              <pc:sldLayoutMk cId="3274226439" sldId="2147483675"/>
              <ac:spMk id="39" creationId="{00000000-0000-0000-0000-000000000000}"/>
            </ac:spMkLst>
          </pc:spChg>
          <pc:cxnChg chg="del">
            <ac:chgData name="Richard Samuel J" userId="3687c5fe-d1e5-4c95-9131-70c6b885fae1" providerId="ADAL" clId="{05D67889-9D85-41D0-8F0A-5F04B11BA502}" dt="2021-06-29T10:48:53.550" v="0"/>
            <ac:cxnSpMkLst>
              <pc:docMk/>
              <pc:sldMasterMk cId="3422188421" sldId="2147483660"/>
              <pc:sldLayoutMk cId="3274226439" sldId="2147483675"/>
              <ac:cxnSpMk id="40" creationId="{00000000-0000-0000-0000-000000000000}"/>
            </ac:cxnSpMkLst>
          </pc:cxnChg>
        </pc:sldLayoutChg>
      </pc:sldMasterChg>
      <pc:sldMasterChg chg="setBg modSldLayout">
        <pc:chgData name="Richard Samuel J" userId="3687c5fe-d1e5-4c95-9131-70c6b885fae1" providerId="ADAL" clId="{05D67889-9D85-41D0-8F0A-5F04B11BA502}" dt="2021-06-29T11:26:19.711" v="241"/>
        <pc:sldMasterMkLst>
          <pc:docMk/>
          <pc:sldMasterMk cId="4141936722" sldId="2147483711"/>
        </pc:sldMasterMkLst>
        <pc:sldLayoutChg chg="setBg">
          <pc:chgData name="Richard Samuel J" userId="3687c5fe-d1e5-4c95-9131-70c6b885fae1" providerId="ADAL" clId="{05D67889-9D85-41D0-8F0A-5F04B11BA502}" dt="2021-06-29T11:26:19.711" v="241"/>
          <pc:sldLayoutMkLst>
            <pc:docMk/>
            <pc:sldMasterMk cId="4141936722" sldId="2147483711"/>
            <pc:sldLayoutMk cId="968512166" sldId="2147483724"/>
          </pc:sldLayoutMkLst>
        </pc:sldLayoutChg>
        <pc:sldLayoutChg chg="setBg">
          <pc:chgData name="Richard Samuel J" userId="3687c5fe-d1e5-4c95-9131-70c6b885fae1" providerId="ADAL" clId="{05D67889-9D85-41D0-8F0A-5F04B11BA502}" dt="2021-06-29T11:26:19.711" v="241"/>
          <pc:sldLayoutMkLst>
            <pc:docMk/>
            <pc:sldMasterMk cId="4141936722" sldId="2147483711"/>
            <pc:sldLayoutMk cId="1054021536" sldId="2147483725"/>
          </pc:sldLayoutMkLst>
        </pc:sldLayoutChg>
      </pc:sldMasterChg>
    </pc:docChg>
  </pc:docChgLst>
  <pc:docChgLst>
    <pc:chgData name="Richard Samuel J" userId="3687c5fe-d1e5-4c95-9131-70c6b885fae1" providerId="ADAL" clId="{C72669FC-74F3-4F1D-8AC9-32A54E09C829}"/>
    <pc:docChg chg="undo custSel modSld">
      <pc:chgData name="Richard Samuel J" userId="3687c5fe-d1e5-4c95-9131-70c6b885fae1" providerId="ADAL" clId="{C72669FC-74F3-4F1D-8AC9-32A54E09C829}" dt="2021-06-30T11:08:25.013" v="466" actId="1076"/>
      <pc:docMkLst>
        <pc:docMk/>
      </pc:docMkLst>
      <pc:sldChg chg="addSp delSp modSp mod setBg setClrOvrMap delDesignElem">
        <pc:chgData name="Richard Samuel J" userId="3687c5fe-d1e5-4c95-9131-70c6b885fae1" providerId="ADAL" clId="{C72669FC-74F3-4F1D-8AC9-32A54E09C829}" dt="2021-06-30T08:34:25.543" v="126" actId="1076"/>
        <pc:sldMkLst>
          <pc:docMk/>
          <pc:sldMk cId="0" sldId="256"/>
        </pc:sldMkLst>
        <pc:spChg chg="mod">
          <ac:chgData name="Richard Samuel J" userId="3687c5fe-d1e5-4c95-9131-70c6b885fae1" providerId="ADAL" clId="{C72669FC-74F3-4F1D-8AC9-32A54E09C829}" dt="2021-06-30T08:34:03.976" v="123" actId="255"/>
          <ac:spMkLst>
            <pc:docMk/>
            <pc:sldMk cId="0" sldId="256"/>
            <ac:spMk id="59" creationId="{00000000-0000-0000-0000-000000000000}"/>
          </ac:spMkLst>
        </pc:spChg>
        <pc:spChg chg="add del mod">
          <ac:chgData name="Richard Samuel J" userId="3687c5fe-d1e5-4c95-9131-70c6b885fae1" providerId="ADAL" clId="{C72669FC-74F3-4F1D-8AC9-32A54E09C829}" dt="2021-06-30T08:34:25.543" v="126" actId="1076"/>
          <ac:spMkLst>
            <pc:docMk/>
            <pc:sldMk cId="0" sldId="256"/>
            <ac:spMk id="178" creationId="{00000000-0000-0000-0000-000000000000}"/>
          </ac:spMkLst>
        </pc:spChg>
        <pc:spChg chg="add del">
          <ac:chgData name="Richard Samuel J" userId="3687c5fe-d1e5-4c95-9131-70c6b885fae1" providerId="ADAL" clId="{C72669FC-74F3-4F1D-8AC9-32A54E09C829}" dt="2021-06-30T08:29:30.696" v="68" actId="26606"/>
          <ac:spMkLst>
            <pc:docMk/>
            <pc:sldMk cId="0" sldId="256"/>
            <ac:spMk id="182" creationId="{1C69834E-5EEE-4D61-833E-04928896454C}"/>
          </ac:spMkLst>
        </pc:spChg>
        <pc:spChg chg="add del">
          <ac:chgData name="Richard Samuel J" userId="3687c5fe-d1e5-4c95-9131-70c6b885fae1" providerId="ADAL" clId="{C72669FC-74F3-4F1D-8AC9-32A54E09C829}" dt="2021-06-30T08:29:30.696" v="68" actId="26606"/>
          <ac:spMkLst>
            <pc:docMk/>
            <pc:sldMk cId="0" sldId="256"/>
            <ac:spMk id="183" creationId="{58E5D9BA-46E7-4BFA-9C74-75495BF6F54D}"/>
          </ac:spMkLst>
        </pc:spChg>
        <pc:spChg chg="add del">
          <ac:chgData name="Richard Samuel J" userId="3687c5fe-d1e5-4c95-9131-70c6b885fae1" providerId="ADAL" clId="{C72669FC-74F3-4F1D-8AC9-32A54E09C829}" dt="2021-06-30T08:29:30.696" v="68" actId="26606"/>
          <ac:spMkLst>
            <pc:docMk/>
            <pc:sldMk cId="0" sldId="256"/>
            <ac:spMk id="184" creationId="{5B033D76-5800-44B6-AFE9-EE2106935115}"/>
          </ac:spMkLst>
        </pc:spChg>
        <pc:spChg chg="add del">
          <ac:chgData name="Richard Samuel J" userId="3687c5fe-d1e5-4c95-9131-70c6b885fae1" providerId="ADAL" clId="{C72669FC-74F3-4F1D-8AC9-32A54E09C829}" dt="2021-06-30T08:29:30.696" v="68" actId="26606"/>
          <ac:spMkLst>
            <pc:docMk/>
            <pc:sldMk cId="0" sldId="256"/>
            <ac:spMk id="185" creationId="{522D6F85-FFBA-4F81-AEE5-AAA17CB7AA98}"/>
          </ac:spMkLst>
        </pc:spChg>
        <pc:spChg chg="add del">
          <ac:chgData name="Richard Samuel J" userId="3687c5fe-d1e5-4c95-9131-70c6b885fae1" providerId="ADAL" clId="{C72669FC-74F3-4F1D-8AC9-32A54E09C829}" dt="2021-06-30T08:29:30.696" v="68" actId="26606"/>
          <ac:spMkLst>
            <pc:docMk/>
            <pc:sldMk cId="0" sldId="256"/>
            <ac:spMk id="186" creationId="{13B31514-E6DF-4357-9EEA-EFB7983080DA}"/>
          </ac:spMkLst>
        </pc:spChg>
        <pc:spChg chg="add del">
          <ac:chgData name="Richard Samuel J" userId="3687c5fe-d1e5-4c95-9131-70c6b885fae1" providerId="ADAL" clId="{C72669FC-74F3-4F1D-8AC9-32A54E09C829}" dt="2021-06-30T08:29:34.255" v="70" actId="26606"/>
          <ac:spMkLst>
            <pc:docMk/>
            <pc:sldMk cId="0" sldId="256"/>
            <ac:spMk id="191" creationId="{17424F32-2789-4FF9-8E8A-1252284BF600}"/>
          </ac:spMkLst>
        </pc:spChg>
        <pc:spChg chg="add">
          <ac:chgData name="Richard Samuel J" userId="3687c5fe-d1e5-4c95-9131-70c6b885fae1" providerId="ADAL" clId="{C72669FC-74F3-4F1D-8AC9-32A54E09C829}" dt="2021-06-30T08:33:38.769" v="119" actId="26606"/>
          <ac:spMkLst>
            <pc:docMk/>
            <pc:sldMk cId="0" sldId="256"/>
            <ac:spMk id="195" creationId="{1C69834E-5EEE-4D61-833E-04928896454C}"/>
          </ac:spMkLst>
        </pc:spChg>
        <pc:spChg chg="add del">
          <ac:chgData name="Richard Samuel J" userId="3687c5fe-d1e5-4c95-9131-70c6b885fae1" providerId="ADAL" clId="{C72669FC-74F3-4F1D-8AC9-32A54E09C829}" dt="2021-06-30T08:32:54.744" v="102" actId="26606"/>
          <ac:spMkLst>
            <pc:docMk/>
            <pc:sldMk cId="0" sldId="256"/>
            <ac:spMk id="196" creationId="{17424F32-2789-4FF9-8E8A-1252284BF600}"/>
          </ac:spMkLst>
        </pc:spChg>
        <pc:spChg chg="add">
          <ac:chgData name="Richard Samuel J" userId="3687c5fe-d1e5-4c95-9131-70c6b885fae1" providerId="ADAL" clId="{C72669FC-74F3-4F1D-8AC9-32A54E09C829}" dt="2021-06-30T08:33:38.769" v="119" actId="26606"/>
          <ac:spMkLst>
            <pc:docMk/>
            <pc:sldMk cId="0" sldId="256"/>
            <ac:spMk id="201" creationId="{58E5D9BA-46E7-4BFA-9C74-75495BF6F54D}"/>
          </ac:spMkLst>
        </pc:spChg>
        <pc:spChg chg="add">
          <ac:chgData name="Richard Samuel J" userId="3687c5fe-d1e5-4c95-9131-70c6b885fae1" providerId="ADAL" clId="{C72669FC-74F3-4F1D-8AC9-32A54E09C829}" dt="2021-06-30T08:33:38.769" v="119" actId="26606"/>
          <ac:spMkLst>
            <pc:docMk/>
            <pc:sldMk cId="0" sldId="256"/>
            <ac:spMk id="202" creationId="{5B033D76-5800-44B6-AFE9-EE2106935115}"/>
          </ac:spMkLst>
        </pc:spChg>
        <pc:spChg chg="add">
          <ac:chgData name="Richard Samuel J" userId="3687c5fe-d1e5-4c95-9131-70c6b885fae1" providerId="ADAL" clId="{C72669FC-74F3-4F1D-8AC9-32A54E09C829}" dt="2021-06-30T08:33:38.769" v="119" actId="26606"/>
          <ac:spMkLst>
            <pc:docMk/>
            <pc:sldMk cId="0" sldId="256"/>
            <ac:spMk id="203" creationId="{522D6F85-FFBA-4F81-AEE5-AAA17CB7AA98}"/>
          </ac:spMkLst>
        </pc:spChg>
        <pc:spChg chg="add">
          <ac:chgData name="Richard Samuel J" userId="3687c5fe-d1e5-4c95-9131-70c6b885fae1" providerId="ADAL" clId="{C72669FC-74F3-4F1D-8AC9-32A54E09C829}" dt="2021-06-30T08:33:38.769" v="119" actId="26606"/>
          <ac:spMkLst>
            <pc:docMk/>
            <pc:sldMk cId="0" sldId="256"/>
            <ac:spMk id="204" creationId="{13B31514-E6DF-4357-9EEA-EFB7983080DA}"/>
          </ac:spMkLst>
        </pc:spChg>
        <pc:graphicFrameChg chg="add del">
          <ac:chgData name="Richard Samuel J" userId="3687c5fe-d1e5-4c95-9131-70c6b885fae1" providerId="ADAL" clId="{C72669FC-74F3-4F1D-8AC9-32A54E09C829}" dt="2021-06-30T08:29:34.255" v="70" actId="26606"/>
          <ac:graphicFrameMkLst>
            <pc:docMk/>
            <pc:sldMk cId="0" sldId="256"/>
            <ac:graphicFrameMk id="194" creationId="{CC269E9C-3664-43CC-8CBF-1E976C018112}"/>
          </ac:graphicFrameMkLst>
        </pc:graphicFrameChg>
        <pc:graphicFrameChg chg="add del mod modGraphic">
          <ac:chgData name="Richard Samuel J" userId="3687c5fe-d1e5-4c95-9131-70c6b885fae1" providerId="ADAL" clId="{C72669FC-74F3-4F1D-8AC9-32A54E09C829}" dt="2021-06-30T08:32:54.744" v="102" actId="26606"/>
          <ac:graphicFrameMkLst>
            <pc:docMk/>
            <pc:sldMk cId="0" sldId="256"/>
            <ac:graphicFrameMk id="200" creationId="{A0419EDE-7C62-47FB-BF25-73C8953001FD}"/>
          </ac:graphicFrameMkLst>
        </pc:graphicFrameChg>
        <pc:picChg chg="add del">
          <ac:chgData name="Richard Samuel J" userId="3687c5fe-d1e5-4c95-9131-70c6b885fae1" providerId="ADAL" clId="{C72669FC-74F3-4F1D-8AC9-32A54E09C829}" dt="2021-06-30T08:29:30.696" v="68" actId="26606"/>
          <ac:picMkLst>
            <pc:docMk/>
            <pc:sldMk cId="0" sldId="256"/>
            <ac:picMk id="187" creationId="{4C401D57-600A-4C91-AC9A-14CA1ED6F7D8}"/>
          </ac:picMkLst>
        </pc:picChg>
        <pc:picChg chg="add del">
          <ac:chgData name="Richard Samuel J" userId="3687c5fe-d1e5-4c95-9131-70c6b885fae1" providerId="ADAL" clId="{C72669FC-74F3-4F1D-8AC9-32A54E09C829}" dt="2021-06-30T08:29:34.255" v="70" actId="26606"/>
          <ac:picMkLst>
            <pc:docMk/>
            <pc:sldMk cId="0" sldId="256"/>
            <ac:picMk id="192" creationId="{D708C46E-BB60-4B97-8327-D3A475C008E5}"/>
          </ac:picMkLst>
        </pc:picChg>
        <pc:picChg chg="add del">
          <ac:chgData name="Richard Samuel J" userId="3687c5fe-d1e5-4c95-9131-70c6b885fae1" providerId="ADAL" clId="{C72669FC-74F3-4F1D-8AC9-32A54E09C829}" dt="2021-06-30T08:32:54.744" v="102" actId="26606"/>
          <ac:picMkLst>
            <pc:docMk/>
            <pc:sldMk cId="0" sldId="256"/>
            <ac:picMk id="197" creationId="{D708C46E-BB60-4B97-8327-D3A475C008E5}"/>
          </ac:picMkLst>
        </pc:picChg>
        <pc:picChg chg="add">
          <ac:chgData name="Richard Samuel J" userId="3687c5fe-d1e5-4c95-9131-70c6b885fae1" providerId="ADAL" clId="{C72669FC-74F3-4F1D-8AC9-32A54E09C829}" dt="2021-06-30T08:33:38.769" v="119" actId="26606"/>
          <ac:picMkLst>
            <pc:docMk/>
            <pc:sldMk cId="0" sldId="256"/>
            <ac:picMk id="205" creationId="{4C401D57-600A-4C91-AC9A-14CA1ED6F7D8}"/>
          </ac:picMkLst>
        </pc:picChg>
        <pc:cxnChg chg="add del">
          <ac:chgData name="Richard Samuel J" userId="3687c5fe-d1e5-4c95-9131-70c6b885fae1" providerId="ADAL" clId="{C72669FC-74F3-4F1D-8AC9-32A54E09C829}" dt="2021-06-30T08:29:34.255" v="70" actId="26606"/>
          <ac:cxnSpMkLst>
            <pc:docMk/>
            <pc:sldMk cId="0" sldId="256"/>
            <ac:cxnSpMk id="126" creationId="{63E94A00-1A92-47F4-9E2D-E51DFF9016D4}"/>
          </ac:cxnSpMkLst>
        </pc:cxnChg>
        <pc:cxnChg chg="add del">
          <ac:chgData name="Richard Samuel J" userId="3687c5fe-d1e5-4c95-9131-70c6b885fae1" providerId="ADAL" clId="{C72669FC-74F3-4F1D-8AC9-32A54E09C829}" dt="2021-06-30T08:29:30.696" v="68" actId="26606"/>
          <ac:cxnSpMkLst>
            <pc:docMk/>
            <pc:sldMk cId="0" sldId="256"/>
            <ac:cxnSpMk id="189" creationId="{412BDC66-00FA-4A3F-9BC7-BE05FF7705F8}"/>
          </ac:cxnSpMkLst>
        </pc:cxnChg>
        <pc:cxnChg chg="add del">
          <ac:chgData name="Richard Samuel J" userId="3687c5fe-d1e5-4c95-9131-70c6b885fae1" providerId="ADAL" clId="{C72669FC-74F3-4F1D-8AC9-32A54E09C829}" dt="2021-06-30T08:29:34.255" v="70" actId="26606"/>
          <ac:cxnSpMkLst>
            <pc:docMk/>
            <pc:sldMk cId="0" sldId="256"/>
            <ac:cxnSpMk id="193" creationId="{8042755C-F24C-4D08-8E4C-E646382C3634}"/>
          </ac:cxnSpMkLst>
        </pc:cxnChg>
        <pc:cxnChg chg="add del">
          <ac:chgData name="Richard Samuel J" userId="3687c5fe-d1e5-4c95-9131-70c6b885fae1" providerId="ADAL" clId="{C72669FC-74F3-4F1D-8AC9-32A54E09C829}" dt="2021-06-30T08:32:54.744" v="102" actId="26606"/>
          <ac:cxnSpMkLst>
            <pc:docMk/>
            <pc:sldMk cId="0" sldId="256"/>
            <ac:cxnSpMk id="198" creationId="{8042755C-F24C-4D08-8E4C-E646382C3634}"/>
          </ac:cxnSpMkLst>
        </pc:cxnChg>
        <pc:cxnChg chg="add del">
          <ac:chgData name="Richard Samuel J" userId="3687c5fe-d1e5-4c95-9131-70c6b885fae1" providerId="ADAL" clId="{C72669FC-74F3-4F1D-8AC9-32A54E09C829}" dt="2021-06-30T08:32:54.744" v="102" actId="26606"/>
          <ac:cxnSpMkLst>
            <pc:docMk/>
            <pc:sldMk cId="0" sldId="256"/>
            <ac:cxnSpMk id="199" creationId="{63E94A00-1A92-47F4-9E2D-E51DFF9016D4}"/>
          </ac:cxnSpMkLst>
        </pc:cxnChg>
        <pc:cxnChg chg="add">
          <ac:chgData name="Richard Samuel J" userId="3687c5fe-d1e5-4c95-9131-70c6b885fae1" providerId="ADAL" clId="{C72669FC-74F3-4F1D-8AC9-32A54E09C829}" dt="2021-06-30T08:33:38.769" v="119" actId="26606"/>
          <ac:cxnSpMkLst>
            <pc:docMk/>
            <pc:sldMk cId="0" sldId="256"/>
            <ac:cxnSpMk id="206" creationId="{412BDC66-00FA-4A3F-9BC7-BE05FF7705F8}"/>
          </ac:cxnSpMkLst>
        </pc:cxnChg>
      </pc:sldChg>
      <pc:sldChg chg="addSp delSp modSp mod">
        <pc:chgData name="Richard Samuel J" userId="3687c5fe-d1e5-4c95-9131-70c6b885fae1" providerId="ADAL" clId="{C72669FC-74F3-4F1D-8AC9-32A54E09C829}" dt="2021-06-30T08:54:08.970" v="235" actId="27636"/>
        <pc:sldMkLst>
          <pc:docMk/>
          <pc:sldMk cId="0" sldId="258"/>
        </pc:sldMkLst>
        <pc:spChg chg="mod">
          <ac:chgData name="Richard Samuel J" userId="3687c5fe-d1e5-4c95-9131-70c6b885fae1" providerId="ADAL" clId="{C72669FC-74F3-4F1D-8AC9-32A54E09C829}" dt="2021-06-30T08:54:08.970" v="235" actId="27636"/>
          <ac:spMkLst>
            <pc:docMk/>
            <pc:sldMk cId="0" sldId="258"/>
            <ac:spMk id="35" creationId="{E0ED3EF6-B42F-4703-AF6E-5BC9C1BCEAB5}"/>
          </ac:spMkLst>
        </pc:spChg>
        <pc:spChg chg="mod">
          <ac:chgData name="Richard Samuel J" userId="3687c5fe-d1e5-4c95-9131-70c6b885fae1" providerId="ADAL" clId="{C72669FC-74F3-4F1D-8AC9-32A54E09C829}" dt="2021-06-30T08:53:36.849" v="230" actId="20577"/>
          <ac:spMkLst>
            <pc:docMk/>
            <pc:sldMk cId="0" sldId="258"/>
            <ac:spMk id="36" creationId="{CFD38C6A-F6B5-449C-86C1-363CBD7893E3}"/>
          </ac:spMkLst>
        </pc:spChg>
        <pc:spChg chg="add">
          <ac:chgData name="Richard Samuel J" userId="3687c5fe-d1e5-4c95-9131-70c6b885fae1" providerId="ADAL" clId="{C72669FC-74F3-4F1D-8AC9-32A54E09C829}" dt="2021-06-30T08:52:40.327" v="219" actId="26606"/>
          <ac:spMkLst>
            <pc:docMk/>
            <pc:sldMk cId="0" sldId="258"/>
            <ac:spMk id="38" creationId="{EEA869E1-F851-4A52-92F5-77E592B76A5B}"/>
          </ac:spMkLst>
        </pc:spChg>
        <pc:spChg chg="add del">
          <ac:chgData name="Richard Samuel J" userId="3687c5fe-d1e5-4c95-9131-70c6b885fae1" providerId="ADAL" clId="{C72669FC-74F3-4F1D-8AC9-32A54E09C829}" dt="2021-06-30T08:52:34.812" v="218" actId="26606"/>
          <ac:spMkLst>
            <pc:docMk/>
            <pc:sldMk cId="0" sldId="258"/>
            <ac:spMk id="41" creationId="{EEA869E1-F851-4A52-92F5-77E592B76A5B}"/>
          </ac:spMkLst>
        </pc:spChg>
        <pc:spChg chg="add">
          <ac:chgData name="Richard Samuel J" userId="3687c5fe-d1e5-4c95-9131-70c6b885fae1" providerId="ADAL" clId="{C72669FC-74F3-4F1D-8AC9-32A54E09C829}" dt="2021-06-30T08:52:40.327" v="219" actId="26606"/>
          <ac:spMkLst>
            <pc:docMk/>
            <pc:sldMk cId="0" sldId="258"/>
            <ac:spMk id="44" creationId="{EED2B910-B28F-4A54-B17C-8B7E5893AABB}"/>
          </ac:spMkLst>
        </pc:spChg>
        <pc:spChg chg="add">
          <ac:chgData name="Richard Samuel J" userId="3687c5fe-d1e5-4c95-9131-70c6b885fae1" providerId="ADAL" clId="{C72669FC-74F3-4F1D-8AC9-32A54E09C829}" dt="2021-06-30T08:52:40.327" v="219" actId="26606"/>
          <ac:spMkLst>
            <pc:docMk/>
            <pc:sldMk cId="0" sldId="258"/>
            <ac:spMk id="48" creationId="{7CAB7D27-148D-4082-B160-72FAD580D663}"/>
          </ac:spMkLst>
        </pc:spChg>
        <pc:spChg chg="add del">
          <ac:chgData name="Richard Samuel J" userId="3687c5fe-d1e5-4c95-9131-70c6b885fae1" providerId="ADAL" clId="{C72669FC-74F3-4F1D-8AC9-32A54E09C829}" dt="2021-06-30T08:52:34.812" v="218" actId="26606"/>
          <ac:spMkLst>
            <pc:docMk/>
            <pc:sldMk cId="0" sldId="258"/>
            <ac:spMk id="49" creationId="{18B49D93-3851-488B-8E86-A5F6BCB247D8}"/>
          </ac:spMkLst>
        </pc:spChg>
        <pc:spChg chg="add del">
          <ac:chgData name="Richard Samuel J" userId="3687c5fe-d1e5-4c95-9131-70c6b885fae1" providerId="ADAL" clId="{C72669FC-74F3-4F1D-8AC9-32A54E09C829}" dt="2021-06-30T08:52:34.812" v="218" actId="26606"/>
          <ac:spMkLst>
            <pc:docMk/>
            <pc:sldMk cId="0" sldId="258"/>
            <ac:spMk id="51" creationId="{EFC42588-4599-46D2-93E6-30EBAB7283D8}"/>
          </ac:spMkLst>
        </pc:spChg>
        <pc:spChg chg="add del">
          <ac:chgData name="Richard Samuel J" userId="3687c5fe-d1e5-4c95-9131-70c6b885fae1" providerId="ADAL" clId="{C72669FC-74F3-4F1D-8AC9-32A54E09C829}" dt="2021-06-30T08:52:34.812" v="218" actId="26606"/>
          <ac:spMkLst>
            <pc:docMk/>
            <pc:sldMk cId="0" sldId="258"/>
            <ac:spMk id="57" creationId="{830E0B40-6D61-4339-AEA4-2237FE89FFF6}"/>
          </ac:spMkLst>
        </pc:spChg>
        <pc:grpChg chg="add del">
          <ac:chgData name="Richard Samuel J" userId="3687c5fe-d1e5-4c95-9131-70c6b885fae1" providerId="ADAL" clId="{C72669FC-74F3-4F1D-8AC9-32A54E09C829}" dt="2021-06-30T08:52:34.812" v="218" actId="26606"/>
          <ac:grpSpMkLst>
            <pc:docMk/>
            <pc:sldMk cId="0" sldId="258"/>
            <ac:grpSpMk id="53" creationId="{A2E91C8F-A837-49C5-B2FD-6FEBABC17552}"/>
          </ac:grpSpMkLst>
        </pc:grpChg>
        <pc:picChg chg="mod ord">
          <ac:chgData name="Richard Samuel J" userId="3687c5fe-d1e5-4c95-9131-70c6b885fae1" providerId="ADAL" clId="{C72669FC-74F3-4F1D-8AC9-32A54E09C829}" dt="2021-06-30T08:53:12.994" v="226" actId="1076"/>
          <ac:picMkLst>
            <pc:docMk/>
            <pc:sldMk cId="0" sldId="258"/>
            <ac:picMk id="2" creationId="{5EDDB885-580F-4FCF-9B8C-B7DD5302BA38}"/>
          </ac:picMkLst>
        </pc:picChg>
        <pc:picChg chg="mod ord">
          <ac:chgData name="Richard Samuel J" userId="3687c5fe-d1e5-4c95-9131-70c6b885fae1" providerId="ADAL" clId="{C72669FC-74F3-4F1D-8AC9-32A54E09C829}" dt="2021-06-30T08:53:19.910" v="228" actId="14100"/>
          <ac:picMkLst>
            <pc:docMk/>
            <pc:sldMk cId="0" sldId="258"/>
            <ac:picMk id="3" creationId="{355A9EEE-FE17-4BB4-B40C-2C1C50C6FEB9}"/>
          </ac:picMkLst>
        </pc:picChg>
        <pc:picChg chg="add">
          <ac:chgData name="Richard Samuel J" userId="3687c5fe-d1e5-4c95-9131-70c6b885fae1" providerId="ADAL" clId="{C72669FC-74F3-4F1D-8AC9-32A54E09C829}" dt="2021-06-30T08:52:40.327" v="219" actId="26606"/>
          <ac:picMkLst>
            <pc:docMk/>
            <pc:sldMk cId="0" sldId="258"/>
            <ac:picMk id="39" creationId="{B083AD55-8296-44BD-8E14-DD2DDBC351B0}"/>
          </ac:picMkLst>
        </pc:picChg>
        <pc:picChg chg="add del">
          <ac:chgData name="Richard Samuel J" userId="3687c5fe-d1e5-4c95-9131-70c6b885fae1" providerId="ADAL" clId="{C72669FC-74F3-4F1D-8AC9-32A54E09C829}" dt="2021-06-30T08:52:34.812" v="218" actId="26606"/>
          <ac:picMkLst>
            <pc:docMk/>
            <pc:sldMk cId="0" sldId="258"/>
            <ac:picMk id="43" creationId="{B083AD55-8296-44BD-8E14-DD2DDBC351B0}"/>
          </ac:picMkLst>
        </pc:picChg>
        <pc:picChg chg="add">
          <ac:chgData name="Richard Samuel J" userId="3687c5fe-d1e5-4c95-9131-70c6b885fae1" providerId="ADAL" clId="{C72669FC-74F3-4F1D-8AC9-32A54E09C829}" dt="2021-06-30T08:52:40.327" v="219" actId="26606"/>
          <ac:picMkLst>
            <pc:docMk/>
            <pc:sldMk cId="0" sldId="258"/>
            <ac:picMk id="50" creationId="{CD88FC76-F691-462A-BCF9-0BA4F5DE6D71}"/>
          </ac:picMkLst>
        </pc:picChg>
        <pc:picChg chg="add del">
          <ac:chgData name="Richard Samuel J" userId="3687c5fe-d1e5-4c95-9131-70c6b885fae1" providerId="ADAL" clId="{C72669FC-74F3-4F1D-8AC9-32A54E09C829}" dt="2021-06-30T08:52:34.812" v="218" actId="26606"/>
          <ac:picMkLst>
            <pc:docMk/>
            <pc:sldMk cId="0" sldId="258"/>
            <ac:picMk id="61" creationId="{1D923D56-87ED-41D9-ABC8-EBC837F02003}"/>
          </ac:picMkLst>
        </pc:picChg>
        <pc:cxnChg chg="add">
          <ac:chgData name="Richard Samuel J" userId="3687c5fe-d1e5-4c95-9131-70c6b885fae1" providerId="ADAL" clId="{C72669FC-74F3-4F1D-8AC9-32A54E09C829}" dt="2021-06-30T08:52:40.327" v="219" actId="26606"/>
          <ac:cxnSpMkLst>
            <pc:docMk/>
            <pc:sldMk cId="0" sldId="258"/>
            <ac:cxnSpMk id="40" creationId="{2BF46B26-15FC-4C5A-94FA-AE9ED64B5C20}"/>
          </ac:cxnSpMkLst>
        </pc:cxnChg>
        <pc:cxnChg chg="add">
          <ac:chgData name="Richard Samuel J" userId="3687c5fe-d1e5-4c95-9131-70c6b885fae1" providerId="ADAL" clId="{C72669FC-74F3-4F1D-8AC9-32A54E09C829}" dt="2021-06-30T08:52:40.327" v="219" actId="26606"/>
          <ac:cxnSpMkLst>
            <pc:docMk/>
            <pc:sldMk cId="0" sldId="258"/>
            <ac:cxnSpMk id="42" creationId="{BADF1045-FC61-45F9-B214-2286C9675985}"/>
          </ac:cxnSpMkLst>
        </pc:cxnChg>
        <pc:cxnChg chg="add del">
          <ac:chgData name="Richard Samuel J" userId="3687c5fe-d1e5-4c95-9131-70c6b885fae1" providerId="ADAL" clId="{C72669FC-74F3-4F1D-8AC9-32A54E09C829}" dt="2021-06-30T08:52:34.812" v="218" actId="26606"/>
          <ac:cxnSpMkLst>
            <pc:docMk/>
            <pc:sldMk cId="0" sldId="258"/>
            <ac:cxnSpMk id="45" creationId="{2BF46B26-15FC-4C5A-94FA-AE9ED64B5C20}"/>
          </ac:cxnSpMkLst>
        </pc:cxnChg>
        <pc:cxnChg chg="add">
          <ac:chgData name="Richard Samuel J" userId="3687c5fe-d1e5-4c95-9131-70c6b885fae1" providerId="ADAL" clId="{C72669FC-74F3-4F1D-8AC9-32A54E09C829}" dt="2021-06-30T08:52:40.327" v="219" actId="26606"/>
          <ac:cxnSpMkLst>
            <pc:docMk/>
            <pc:sldMk cId="0" sldId="258"/>
            <ac:cxnSpMk id="46" creationId="{C545F118-1DF8-46A9-8A77-B3D9422CEA4A}"/>
          </ac:cxnSpMkLst>
        </pc:cxnChg>
        <pc:cxnChg chg="add del">
          <ac:chgData name="Richard Samuel J" userId="3687c5fe-d1e5-4c95-9131-70c6b885fae1" providerId="ADAL" clId="{C72669FC-74F3-4F1D-8AC9-32A54E09C829}" dt="2021-06-30T08:52:34.812" v="218" actId="26606"/>
          <ac:cxnSpMkLst>
            <pc:docMk/>
            <pc:sldMk cId="0" sldId="258"/>
            <ac:cxnSpMk id="47" creationId="{BADF1045-FC61-45F9-B214-2286C9675985}"/>
          </ac:cxnSpMkLst>
        </pc:cxnChg>
        <pc:cxnChg chg="add">
          <ac:chgData name="Richard Samuel J" userId="3687c5fe-d1e5-4c95-9131-70c6b885fae1" providerId="ADAL" clId="{C72669FC-74F3-4F1D-8AC9-32A54E09C829}" dt="2021-06-30T08:52:40.327" v="219" actId="26606"/>
          <ac:cxnSpMkLst>
            <pc:docMk/>
            <pc:sldMk cId="0" sldId="258"/>
            <ac:cxnSpMk id="52" creationId="{33204A7E-B7E9-42D0-9DC4-B82FDC8C4BCC}"/>
          </ac:cxnSpMkLst>
        </pc:cxnChg>
        <pc:cxnChg chg="add del">
          <ac:chgData name="Richard Samuel J" userId="3687c5fe-d1e5-4c95-9131-70c6b885fae1" providerId="ADAL" clId="{C72669FC-74F3-4F1D-8AC9-32A54E09C829}" dt="2021-06-30T08:52:34.812" v="218" actId="26606"/>
          <ac:cxnSpMkLst>
            <pc:docMk/>
            <pc:sldMk cId="0" sldId="258"/>
            <ac:cxnSpMk id="59" creationId="{94BEA76A-7F23-435B-B338-81D55187D7E5}"/>
          </ac:cxnSpMkLst>
        </pc:cxnChg>
        <pc:cxnChg chg="add del">
          <ac:chgData name="Richard Samuel J" userId="3687c5fe-d1e5-4c95-9131-70c6b885fae1" providerId="ADAL" clId="{C72669FC-74F3-4F1D-8AC9-32A54E09C829}" dt="2021-06-30T08:52:34.812" v="218" actId="26606"/>
          <ac:cxnSpMkLst>
            <pc:docMk/>
            <pc:sldMk cId="0" sldId="258"/>
            <ac:cxnSpMk id="63" creationId="{6B6FF815-B7A9-40F6-A980-E2B95D176840}"/>
          </ac:cxnSpMkLst>
        </pc:cxnChg>
      </pc:sldChg>
      <pc:sldChg chg="addSp delSp modSp mod setBg">
        <pc:chgData name="Richard Samuel J" userId="3687c5fe-d1e5-4c95-9131-70c6b885fae1" providerId="ADAL" clId="{C72669FC-74F3-4F1D-8AC9-32A54E09C829}" dt="2021-06-30T08:36:17.983" v="137" actId="255"/>
        <pc:sldMkLst>
          <pc:docMk/>
          <pc:sldMk cId="0" sldId="259"/>
        </pc:sldMkLst>
        <pc:spChg chg="mod">
          <ac:chgData name="Richard Samuel J" userId="3687c5fe-d1e5-4c95-9131-70c6b885fae1" providerId="ADAL" clId="{C72669FC-74F3-4F1D-8AC9-32A54E09C829}" dt="2021-06-30T08:36:17.983" v="137" actId="255"/>
          <ac:spMkLst>
            <pc:docMk/>
            <pc:sldMk cId="0" sldId="259"/>
            <ac:spMk id="94" creationId="{00000000-0000-0000-0000-000000000000}"/>
          </ac:spMkLst>
        </pc:spChg>
        <pc:spChg chg="add del">
          <ac:chgData name="Richard Samuel J" userId="3687c5fe-d1e5-4c95-9131-70c6b885fae1" providerId="ADAL" clId="{C72669FC-74F3-4F1D-8AC9-32A54E09C829}" dt="2021-06-30T08:35:35.529" v="131" actId="26606"/>
          <ac:spMkLst>
            <pc:docMk/>
            <pc:sldMk cId="0" sldId="259"/>
            <ac:spMk id="96" creationId="{23522FE7-5A29-4EF6-B1EF-2CA55748A772}"/>
          </ac:spMkLst>
        </pc:spChg>
        <pc:spChg chg="add del">
          <ac:chgData name="Richard Samuel J" userId="3687c5fe-d1e5-4c95-9131-70c6b885fae1" providerId="ADAL" clId="{C72669FC-74F3-4F1D-8AC9-32A54E09C829}" dt="2021-06-30T08:35:35.529" v="131" actId="26606"/>
          <ac:spMkLst>
            <pc:docMk/>
            <pc:sldMk cId="0" sldId="259"/>
            <ac:spMk id="102" creationId="{1EE485E7-7D6D-4CB0-A3AD-261D97B2EFEA}"/>
          </ac:spMkLst>
        </pc:spChg>
        <pc:spChg chg="add del">
          <ac:chgData name="Richard Samuel J" userId="3687c5fe-d1e5-4c95-9131-70c6b885fae1" providerId="ADAL" clId="{C72669FC-74F3-4F1D-8AC9-32A54E09C829}" dt="2021-06-30T08:35:35.529" v="131" actId="26606"/>
          <ac:spMkLst>
            <pc:docMk/>
            <pc:sldMk cId="0" sldId="259"/>
            <ac:spMk id="104" creationId="{A55E3208-F0C4-4962-8946-065C94F89635}"/>
          </ac:spMkLst>
        </pc:spChg>
        <pc:spChg chg="add">
          <ac:chgData name="Richard Samuel J" userId="3687c5fe-d1e5-4c95-9131-70c6b885fae1" providerId="ADAL" clId="{C72669FC-74F3-4F1D-8AC9-32A54E09C829}" dt="2021-06-30T08:35:35.529" v="131" actId="26606"/>
          <ac:spMkLst>
            <pc:docMk/>
            <pc:sldMk cId="0" sldId="259"/>
            <ac:spMk id="112" creationId="{23522FE7-5A29-4EF6-B1EF-2CA55748A772}"/>
          </ac:spMkLst>
        </pc:spChg>
        <pc:spChg chg="add">
          <ac:chgData name="Richard Samuel J" userId="3687c5fe-d1e5-4c95-9131-70c6b885fae1" providerId="ADAL" clId="{C72669FC-74F3-4F1D-8AC9-32A54E09C829}" dt="2021-06-30T08:35:35.529" v="131" actId="26606"/>
          <ac:spMkLst>
            <pc:docMk/>
            <pc:sldMk cId="0" sldId="259"/>
            <ac:spMk id="123" creationId="{1BF0792A-0F2B-4A2E-AB38-0A4F18A3072D}"/>
          </ac:spMkLst>
        </pc:spChg>
        <pc:spChg chg="add">
          <ac:chgData name="Richard Samuel J" userId="3687c5fe-d1e5-4c95-9131-70c6b885fae1" providerId="ADAL" clId="{C72669FC-74F3-4F1D-8AC9-32A54E09C829}" dt="2021-06-30T08:35:35.529" v="131" actId="26606"/>
          <ac:spMkLst>
            <pc:docMk/>
            <pc:sldMk cId="0" sldId="259"/>
            <ac:spMk id="125" creationId="{F57DB18D-C2F1-4C8C-8808-9C01ECE6834E}"/>
          </ac:spMkLst>
        </pc:spChg>
        <pc:grpChg chg="add">
          <ac:chgData name="Richard Samuel J" userId="3687c5fe-d1e5-4c95-9131-70c6b885fae1" providerId="ADAL" clId="{C72669FC-74F3-4F1D-8AC9-32A54E09C829}" dt="2021-06-30T08:35:35.529" v="131" actId="26606"/>
          <ac:grpSpMkLst>
            <pc:docMk/>
            <pc:sldMk cId="0" sldId="259"/>
            <ac:grpSpMk id="127" creationId="{E5D935FA-3336-4941-9214-E250A5727F40}"/>
          </ac:grpSpMkLst>
        </pc:grpChg>
        <pc:picChg chg="add del">
          <ac:chgData name="Richard Samuel J" userId="3687c5fe-d1e5-4c95-9131-70c6b885fae1" providerId="ADAL" clId="{C72669FC-74F3-4F1D-8AC9-32A54E09C829}" dt="2021-06-30T08:35:35.529" v="131" actId="26606"/>
          <ac:picMkLst>
            <pc:docMk/>
            <pc:sldMk cId="0" sldId="259"/>
            <ac:picMk id="97" creationId="{C2192E09-EBC7-416C-B887-DFF915D7F43D}"/>
          </ac:picMkLst>
        </pc:picChg>
        <pc:picChg chg="add del">
          <ac:chgData name="Richard Samuel J" userId="3687c5fe-d1e5-4c95-9131-70c6b885fae1" providerId="ADAL" clId="{C72669FC-74F3-4F1D-8AC9-32A54E09C829}" dt="2021-06-30T08:35:35.529" v="131" actId="26606"/>
          <ac:picMkLst>
            <pc:docMk/>
            <pc:sldMk cId="0" sldId="259"/>
            <ac:picMk id="108" creationId="{7021C573-B3FF-44B8-A5DE-AB39E9AA6B96}"/>
          </ac:picMkLst>
        </pc:picChg>
        <pc:picChg chg="add">
          <ac:chgData name="Richard Samuel J" userId="3687c5fe-d1e5-4c95-9131-70c6b885fae1" providerId="ADAL" clId="{C72669FC-74F3-4F1D-8AC9-32A54E09C829}" dt="2021-06-30T08:35:35.529" v="131" actId="26606"/>
          <ac:picMkLst>
            <pc:docMk/>
            <pc:sldMk cId="0" sldId="259"/>
            <ac:picMk id="117" creationId="{C2192E09-EBC7-416C-B887-DFF915D7F43D}"/>
          </ac:picMkLst>
        </pc:picChg>
        <pc:picChg chg="add">
          <ac:chgData name="Richard Samuel J" userId="3687c5fe-d1e5-4c95-9131-70c6b885fae1" providerId="ADAL" clId="{C72669FC-74F3-4F1D-8AC9-32A54E09C829}" dt="2021-06-30T08:35:35.529" v="131" actId="26606"/>
          <ac:picMkLst>
            <pc:docMk/>
            <pc:sldMk cId="0" sldId="259"/>
            <ac:picMk id="135" creationId="{75CC23F7-9F20-4C4B-8608-BD4DE9728FA5}"/>
          </ac:picMkLst>
        </pc:picChg>
        <pc:cxnChg chg="add del">
          <ac:chgData name="Richard Samuel J" userId="3687c5fe-d1e5-4c95-9131-70c6b885fae1" providerId="ADAL" clId="{C72669FC-74F3-4F1D-8AC9-32A54E09C829}" dt="2021-06-30T08:35:35.529" v="131" actId="26606"/>
          <ac:cxnSpMkLst>
            <pc:docMk/>
            <pc:sldMk cId="0" sldId="259"/>
            <ac:cxnSpMk id="98" creationId="{2924498D-E084-44BE-A196-CFCE35564350}"/>
          </ac:cxnSpMkLst>
        </pc:cxnChg>
        <pc:cxnChg chg="add del">
          <ac:chgData name="Richard Samuel J" userId="3687c5fe-d1e5-4c95-9131-70c6b885fae1" providerId="ADAL" clId="{C72669FC-74F3-4F1D-8AC9-32A54E09C829}" dt="2021-06-30T08:35:35.529" v="131" actId="26606"/>
          <ac:cxnSpMkLst>
            <pc:docMk/>
            <pc:sldMk cId="0" sldId="259"/>
            <ac:cxnSpMk id="100" creationId="{3BBC7667-C352-4842-9AFD-E5C16AD002F4}"/>
          </ac:cxnSpMkLst>
        </pc:cxnChg>
        <pc:cxnChg chg="add del">
          <ac:chgData name="Richard Samuel J" userId="3687c5fe-d1e5-4c95-9131-70c6b885fae1" providerId="ADAL" clId="{C72669FC-74F3-4F1D-8AC9-32A54E09C829}" dt="2021-06-30T08:35:35.529" v="131" actId="26606"/>
          <ac:cxnSpMkLst>
            <pc:docMk/>
            <pc:sldMk cId="0" sldId="259"/>
            <ac:cxnSpMk id="106" creationId="{4FAE17D3-C2DC-4665-AF20-33C5BACD5E01}"/>
          </ac:cxnSpMkLst>
        </pc:cxnChg>
        <pc:cxnChg chg="add del">
          <ac:chgData name="Richard Samuel J" userId="3687c5fe-d1e5-4c95-9131-70c6b885fae1" providerId="ADAL" clId="{C72669FC-74F3-4F1D-8AC9-32A54E09C829}" dt="2021-06-30T08:35:35.529" v="131" actId="26606"/>
          <ac:cxnSpMkLst>
            <pc:docMk/>
            <pc:sldMk cId="0" sldId="259"/>
            <ac:cxnSpMk id="110" creationId="{50B0CCD4-E9B0-43B2-806F-05EDF57A7628}"/>
          </ac:cxnSpMkLst>
        </pc:cxnChg>
        <pc:cxnChg chg="add">
          <ac:chgData name="Richard Samuel J" userId="3687c5fe-d1e5-4c95-9131-70c6b885fae1" providerId="ADAL" clId="{C72669FC-74F3-4F1D-8AC9-32A54E09C829}" dt="2021-06-30T08:35:35.529" v="131" actId="26606"/>
          <ac:cxnSpMkLst>
            <pc:docMk/>
            <pc:sldMk cId="0" sldId="259"/>
            <ac:cxnSpMk id="119" creationId="{2924498D-E084-44BE-A196-CFCE35564350}"/>
          </ac:cxnSpMkLst>
        </pc:cxnChg>
        <pc:cxnChg chg="add">
          <ac:chgData name="Richard Samuel J" userId="3687c5fe-d1e5-4c95-9131-70c6b885fae1" providerId="ADAL" clId="{C72669FC-74F3-4F1D-8AC9-32A54E09C829}" dt="2021-06-30T08:35:35.529" v="131" actId="26606"/>
          <ac:cxnSpMkLst>
            <pc:docMk/>
            <pc:sldMk cId="0" sldId="259"/>
            <ac:cxnSpMk id="121" creationId="{3BBC7667-C352-4842-9AFD-E5C16AD002F4}"/>
          </ac:cxnSpMkLst>
        </pc:cxnChg>
        <pc:cxnChg chg="add">
          <ac:chgData name="Richard Samuel J" userId="3687c5fe-d1e5-4c95-9131-70c6b885fae1" providerId="ADAL" clId="{C72669FC-74F3-4F1D-8AC9-32A54E09C829}" dt="2021-06-30T08:35:35.529" v="131" actId="26606"/>
          <ac:cxnSpMkLst>
            <pc:docMk/>
            <pc:sldMk cId="0" sldId="259"/>
            <ac:cxnSpMk id="131" creationId="{87F797D1-251E-41FE-9FF8-AD487DEF28AC}"/>
          </ac:cxnSpMkLst>
        </pc:cxnChg>
        <pc:cxnChg chg="add">
          <ac:chgData name="Richard Samuel J" userId="3687c5fe-d1e5-4c95-9131-70c6b885fae1" providerId="ADAL" clId="{C72669FC-74F3-4F1D-8AC9-32A54E09C829}" dt="2021-06-30T08:35:35.529" v="131" actId="26606"/>
          <ac:cxnSpMkLst>
            <pc:docMk/>
            <pc:sldMk cId="0" sldId="259"/>
            <ac:cxnSpMk id="133" creationId="{09A0CE28-0E59-4F4D-9855-8A8DCE9A8EFE}"/>
          </ac:cxnSpMkLst>
        </pc:cxnChg>
      </pc:sldChg>
      <pc:sldChg chg="addSp modSp mod">
        <pc:chgData name="Richard Samuel J" userId="3687c5fe-d1e5-4c95-9131-70c6b885fae1" providerId="ADAL" clId="{C72669FC-74F3-4F1D-8AC9-32A54E09C829}" dt="2021-06-30T08:52:04.799" v="216" actId="255"/>
        <pc:sldMkLst>
          <pc:docMk/>
          <pc:sldMk cId="0" sldId="260"/>
        </pc:sldMkLst>
        <pc:spChg chg="mod">
          <ac:chgData name="Richard Samuel J" userId="3687c5fe-d1e5-4c95-9131-70c6b885fae1" providerId="ADAL" clId="{C72669FC-74F3-4F1D-8AC9-32A54E09C829}" dt="2021-06-30T08:52:04.799" v="216" actId="255"/>
          <ac:spMkLst>
            <pc:docMk/>
            <pc:sldMk cId="0" sldId="260"/>
            <ac:spMk id="99" creationId="{00000000-0000-0000-0000-000000000000}"/>
          </ac:spMkLst>
        </pc:spChg>
        <pc:spChg chg="add">
          <ac:chgData name="Richard Samuel J" userId="3687c5fe-d1e5-4c95-9131-70c6b885fae1" providerId="ADAL" clId="{C72669FC-74F3-4F1D-8AC9-32A54E09C829}" dt="2021-06-30T08:51:45.302" v="214" actId="26606"/>
          <ac:spMkLst>
            <pc:docMk/>
            <pc:sldMk cId="0" sldId="260"/>
            <ac:spMk id="105" creationId="{0CABCAE3-64FC-4149-819F-2C1812824154}"/>
          </ac:spMkLst>
        </pc:spChg>
        <pc:spChg chg="add">
          <ac:chgData name="Richard Samuel J" userId="3687c5fe-d1e5-4c95-9131-70c6b885fae1" providerId="ADAL" clId="{C72669FC-74F3-4F1D-8AC9-32A54E09C829}" dt="2021-06-30T08:51:45.302" v="214" actId="26606"/>
          <ac:spMkLst>
            <pc:docMk/>
            <pc:sldMk cId="0" sldId="260"/>
            <ac:spMk id="113" creationId="{56412368-7E6B-4064-B6FA-72DF6DA0C2DB}"/>
          </ac:spMkLst>
        </pc:spChg>
        <pc:spChg chg="add">
          <ac:chgData name="Richard Samuel J" userId="3687c5fe-d1e5-4c95-9131-70c6b885fae1" providerId="ADAL" clId="{C72669FC-74F3-4F1D-8AC9-32A54E09C829}" dt="2021-06-30T08:51:45.302" v="214" actId="26606"/>
          <ac:spMkLst>
            <pc:docMk/>
            <pc:sldMk cId="0" sldId="260"/>
            <ac:spMk id="115" creationId="{8014FE20-9BCC-4219-A8AD-B1C110BD558D}"/>
          </ac:spMkLst>
        </pc:spChg>
        <pc:spChg chg="add">
          <ac:chgData name="Richard Samuel J" userId="3687c5fe-d1e5-4c95-9131-70c6b885fae1" providerId="ADAL" clId="{C72669FC-74F3-4F1D-8AC9-32A54E09C829}" dt="2021-06-30T08:51:45.302" v="214" actId="26606"/>
          <ac:spMkLst>
            <pc:docMk/>
            <pc:sldMk cId="0" sldId="260"/>
            <ac:spMk id="126" creationId="{82388B0B-738B-4313-8674-79D97E74A005}"/>
          </ac:spMkLst>
        </pc:spChg>
        <pc:grpChg chg="add">
          <ac:chgData name="Richard Samuel J" userId="3687c5fe-d1e5-4c95-9131-70c6b885fae1" providerId="ADAL" clId="{C72669FC-74F3-4F1D-8AC9-32A54E09C829}" dt="2021-06-30T08:51:45.302" v="214" actId="26606"/>
          <ac:grpSpMkLst>
            <pc:docMk/>
            <pc:sldMk cId="0" sldId="260"/>
            <ac:grpSpMk id="119" creationId="{36439133-030D-427C-AADE-2B48B1991785}"/>
          </ac:grpSpMkLst>
        </pc:grpChg>
        <pc:picChg chg="mod">
          <ac:chgData name="Richard Samuel J" userId="3687c5fe-d1e5-4c95-9131-70c6b885fae1" providerId="ADAL" clId="{C72669FC-74F3-4F1D-8AC9-32A54E09C829}" dt="2021-06-30T08:51:45.302" v="214" actId="26606"/>
          <ac:picMkLst>
            <pc:docMk/>
            <pc:sldMk cId="0" sldId="260"/>
            <ac:picMk id="103" creationId="{5DBA09AC-FC30-4018-8C63-69FBCCAE9C41}"/>
          </ac:picMkLst>
        </pc:picChg>
        <pc:picChg chg="add">
          <ac:chgData name="Richard Samuel J" userId="3687c5fe-d1e5-4c95-9131-70c6b885fae1" providerId="ADAL" clId="{C72669FC-74F3-4F1D-8AC9-32A54E09C829}" dt="2021-06-30T08:51:45.302" v="214" actId="26606"/>
          <ac:picMkLst>
            <pc:docMk/>
            <pc:sldMk cId="0" sldId="260"/>
            <ac:picMk id="107" creationId="{012FDCFE-9AD2-4D8A-8CBF-B3AA37EBF6DD}"/>
          </ac:picMkLst>
        </pc:picChg>
        <pc:picChg chg="add">
          <ac:chgData name="Richard Samuel J" userId="3687c5fe-d1e5-4c95-9131-70c6b885fae1" providerId="ADAL" clId="{C72669FC-74F3-4F1D-8AC9-32A54E09C829}" dt="2021-06-30T08:51:45.302" v="214" actId="26606"/>
          <ac:picMkLst>
            <pc:docMk/>
            <pc:sldMk cId="0" sldId="260"/>
            <ac:picMk id="128" creationId="{6DF84359-5DD6-461B-9519-90AA2F46C1BE}"/>
          </ac:picMkLst>
        </pc:picChg>
        <pc:cxnChg chg="add">
          <ac:chgData name="Richard Samuel J" userId="3687c5fe-d1e5-4c95-9131-70c6b885fae1" providerId="ADAL" clId="{C72669FC-74F3-4F1D-8AC9-32A54E09C829}" dt="2021-06-30T08:51:45.302" v="214" actId="26606"/>
          <ac:cxnSpMkLst>
            <pc:docMk/>
            <pc:sldMk cId="0" sldId="260"/>
            <ac:cxnSpMk id="109" creationId="{FBD463FC-4CA8-4FF4-85A3-AF9F4B98D210}"/>
          </ac:cxnSpMkLst>
        </pc:cxnChg>
        <pc:cxnChg chg="add">
          <ac:chgData name="Richard Samuel J" userId="3687c5fe-d1e5-4c95-9131-70c6b885fae1" providerId="ADAL" clId="{C72669FC-74F3-4F1D-8AC9-32A54E09C829}" dt="2021-06-30T08:51:45.302" v="214" actId="26606"/>
          <ac:cxnSpMkLst>
            <pc:docMk/>
            <pc:sldMk cId="0" sldId="260"/>
            <ac:cxnSpMk id="111" creationId="{BECF35C3-8B44-4F4B-BD25-4C01823DB22A}"/>
          </ac:cxnSpMkLst>
        </pc:cxnChg>
        <pc:cxnChg chg="add">
          <ac:chgData name="Richard Samuel J" userId="3687c5fe-d1e5-4c95-9131-70c6b885fae1" providerId="ADAL" clId="{C72669FC-74F3-4F1D-8AC9-32A54E09C829}" dt="2021-06-30T08:51:45.302" v="214" actId="26606"/>
          <ac:cxnSpMkLst>
            <pc:docMk/>
            <pc:sldMk cId="0" sldId="260"/>
            <ac:cxnSpMk id="117" creationId="{A661C966-C6C8-4667-903D-E68521C357FC}"/>
          </ac:cxnSpMkLst>
        </pc:cxnChg>
        <pc:cxnChg chg="add">
          <ac:chgData name="Richard Samuel J" userId="3687c5fe-d1e5-4c95-9131-70c6b885fae1" providerId="ADAL" clId="{C72669FC-74F3-4F1D-8AC9-32A54E09C829}" dt="2021-06-30T08:51:45.302" v="214" actId="26606"/>
          <ac:cxnSpMkLst>
            <pc:docMk/>
            <pc:sldMk cId="0" sldId="260"/>
            <ac:cxnSpMk id="130" creationId="{E90BC892-CE86-41EE-8A3B-2178D5170C7C}"/>
          </ac:cxnSpMkLst>
        </pc:cxnChg>
      </pc:sldChg>
      <pc:sldChg chg="modSp mod">
        <pc:chgData name="Richard Samuel J" userId="3687c5fe-d1e5-4c95-9131-70c6b885fae1" providerId="ADAL" clId="{C72669FC-74F3-4F1D-8AC9-32A54E09C829}" dt="2021-06-30T08:33:35.932" v="107" actId="27636"/>
        <pc:sldMkLst>
          <pc:docMk/>
          <pc:sldMk cId="0" sldId="261"/>
        </pc:sldMkLst>
        <pc:spChg chg="mod">
          <ac:chgData name="Richard Samuel J" userId="3687c5fe-d1e5-4c95-9131-70c6b885fae1" providerId="ADAL" clId="{C72669FC-74F3-4F1D-8AC9-32A54E09C829}" dt="2021-06-30T08:33:35.932" v="107" actId="27636"/>
          <ac:spMkLst>
            <pc:docMk/>
            <pc:sldMk cId="0" sldId="261"/>
            <ac:spMk id="104" creationId="{00000000-0000-0000-0000-000000000000}"/>
          </ac:spMkLst>
        </pc:spChg>
        <pc:spChg chg="mod">
          <ac:chgData name="Richard Samuel J" userId="3687c5fe-d1e5-4c95-9131-70c6b885fae1" providerId="ADAL" clId="{C72669FC-74F3-4F1D-8AC9-32A54E09C829}" dt="2021-06-30T08:29:13.305" v="52" actId="27636"/>
          <ac:spMkLst>
            <pc:docMk/>
            <pc:sldMk cId="0" sldId="261"/>
            <ac:spMk id="105" creationId="{00000000-0000-0000-0000-000000000000}"/>
          </ac:spMkLst>
        </pc:spChg>
      </pc:sldChg>
      <pc:sldChg chg="modSp mod">
        <pc:chgData name="Richard Samuel J" userId="3687c5fe-d1e5-4c95-9131-70c6b885fae1" providerId="ADAL" clId="{C72669FC-74F3-4F1D-8AC9-32A54E09C829}" dt="2021-06-30T08:33:35.977" v="111" actId="27636"/>
        <pc:sldMkLst>
          <pc:docMk/>
          <pc:sldMk cId="0" sldId="262"/>
        </pc:sldMkLst>
        <pc:spChg chg="mod">
          <ac:chgData name="Richard Samuel J" userId="3687c5fe-d1e5-4c95-9131-70c6b885fae1" providerId="ADAL" clId="{C72669FC-74F3-4F1D-8AC9-32A54E09C829}" dt="2021-06-30T08:33:35.977" v="111" actId="27636"/>
          <ac:spMkLst>
            <pc:docMk/>
            <pc:sldMk cId="0" sldId="262"/>
            <ac:spMk id="110" creationId="{00000000-0000-0000-0000-000000000000}"/>
          </ac:spMkLst>
        </pc:spChg>
        <pc:spChg chg="mod">
          <ac:chgData name="Richard Samuel J" userId="3687c5fe-d1e5-4c95-9131-70c6b885fae1" providerId="ADAL" clId="{C72669FC-74F3-4F1D-8AC9-32A54E09C829}" dt="2021-06-30T08:33:35.748" v="105"/>
          <ac:spMkLst>
            <pc:docMk/>
            <pc:sldMk cId="0" sldId="262"/>
            <ac:spMk id="111" creationId="{00000000-0000-0000-0000-000000000000}"/>
          </ac:spMkLst>
        </pc:spChg>
        <pc:spChg chg="mod">
          <ac:chgData name="Richard Samuel J" userId="3687c5fe-d1e5-4c95-9131-70c6b885fae1" providerId="ADAL" clId="{C72669FC-74F3-4F1D-8AC9-32A54E09C829}" dt="2021-06-30T08:33:35.748" v="105"/>
          <ac:spMkLst>
            <pc:docMk/>
            <pc:sldMk cId="0" sldId="262"/>
            <ac:spMk id="112" creationId="{00000000-0000-0000-0000-000000000000}"/>
          </ac:spMkLst>
        </pc:spChg>
      </pc:sldChg>
      <pc:sldChg chg="modSp mod">
        <pc:chgData name="Richard Samuel J" userId="3687c5fe-d1e5-4c95-9131-70c6b885fae1" providerId="ADAL" clId="{C72669FC-74F3-4F1D-8AC9-32A54E09C829}" dt="2021-06-30T08:33:35.748" v="105"/>
        <pc:sldMkLst>
          <pc:docMk/>
          <pc:sldMk cId="0" sldId="264"/>
        </pc:sldMkLst>
        <pc:spChg chg="mod">
          <ac:chgData name="Richard Samuel J" userId="3687c5fe-d1e5-4c95-9131-70c6b885fae1" providerId="ADAL" clId="{C72669FC-74F3-4F1D-8AC9-32A54E09C829}" dt="2021-06-30T08:33:35.748" v="105"/>
          <ac:spMkLst>
            <pc:docMk/>
            <pc:sldMk cId="0" sldId="264"/>
            <ac:spMk id="151" creationId="{00000000-0000-0000-0000-000000000000}"/>
          </ac:spMkLst>
        </pc:spChg>
        <pc:spChg chg="mod">
          <ac:chgData name="Richard Samuel J" userId="3687c5fe-d1e5-4c95-9131-70c6b885fae1" providerId="ADAL" clId="{C72669FC-74F3-4F1D-8AC9-32A54E09C829}" dt="2021-06-30T08:29:13.235" v="41" actId="27636"/>
          <ac:spMkLst>
            <pc:docMk/>
            <pc:sldMk cId="0" sldId="264"/>
            <ac:spMk id="156" creationId="{00000000-0000-0000-0000-000000000000}"/>
          </ac:spMkLst>
        </pc:spChg>
        <pc:spChg chg="mod">
          <ac:chgData name="Richard Samuel J" userId="3687c5fe-d1e5-4c95-9131-70c6b885fae1" providerId="ADAL" clId="{C72669FC-74F3-4F1D-8AC9-32A54E09C829}" dt="2021-06-30T08:29:13.224" v="38" actId="27636"/>
          <ac:spMkLst>
            <pc:docMk/>
            <pc:sldMk cId="0" sldId="264"/>
            <ac:spMk id="161" creationId="{00000000-0000-0000-0000-000000000000}"/>
          </ac:spMkLst>
        </pc:spChg>
        <pc:spChg chg="mod">
          <ac:chgData name="Richard Samuel J" userId="3687c5fe-d1e5-4c95-9131-70c6b885fae1" providerId="ADAL" clId="{C72669FC-74F3-4F1D-8AC9-32A54E09C829}" dt="2021-06-30T08:29:13.228" v="39" actId="27636"/>
          <ac:spMkLst>
            <pc:docMk/>
            <pc:sldMk cId="0" sldId="264"/>
            <ac:spMk id="166" creationId="{00000000-0000-0000-0000-000000000000}"/>
          </ac:spMkLst>
        </pc:spChg>
        <pc:spChg chg="mod">
          <ac:chgData name="Richard Samuel J" userId="3687c5fe-d1e5-4c95-9131-70c6b885fae1" providerId="ADAL" clId="{C72669FC-74F3-4F1D-8AC9-32A54E09C829}" dt="2021-06-30T08:29:13.232" v="40" actId="27636"/>
          <ac:spMkLst>
            <pc:docMk/>
            <pc:sldMk cId="0" sldId="264"/>
            <ac:spMk id="171" creationId="{00000000-0000-0000-0000-000000000000}"/>
          </ac:spMkLst>
        </pc:spChg>
      </pc:sldChg>
      <pc:sldChg chg="modSp mod">
        <pc:chgData name="Richard Samuel J" userId="3687c5fe-d1e5-4c95-9131-70c6b885fae1" providerId="ADAL" clId="{C72669FC-74F3-4F1D-8AC9-32A54E09C829}" dt="2021-06-30T08:33:35.748" v="105"/>
        <pc:sldMkLst>
          <pc:docMk/>
          <pc:sldMk cId="0" sldId="265"/>
        </pc:sldMkLst>
        <pc:spChg chg="mod">
          <ac:chgData name="Richard Samuel J" userId="3687c5fe-d1e5-4c95-9131-70c6b885fae1" providerId="ADAL" clId="{C72669FC-74F3-4F1D-8AC9-32A54E09C829}" dt="2021-06-30T08:33:35.748" v="105"/>
          <ac:spMkLst>
            <pc:docMk/>
            <pc:sldMk cId="0" sldId="265"/>
            <ac:spMk id="177" creationId="{00000000-0000-0000-0000-000000000000}"/>
          </ac:spMkLst>
        </pc:spChg>
        <pc:spChg chg="mod">
          <ac:chgData name="Richard Samuel J" userId="3687c5fe-d1e5-4c95-9131-70c6b885fae1" providerId="ADAL" clId="{C72669FC-74F3-4F1D-8AC9-32A54E09C829}" dt="2021-06-30T08:29:13.251" v="42" actId="27636"/>
          <ac:spMkLst>
            <pc:docMk/>
            <pc:sldMk cId="0" sldId="265"/>
            <ac:spMk id="179" creationId="{00000000-0000-0000-0000-000000000000}"/>
          </ac:spMkLst>
        </pc:spChg>
        <pc:spChg chg="mod">
          <ac:chgData name="Richard Samuel J" userId="3687c5fe-d1e5-4c95-9131-70c6b885fae1" providerId="ADAL" clId="{C72669FC-74F3-4F1D-8AC9-32A54E09C829}" dt="2021-06-30T08:29:13.254" v="43" actId="27636"/>
          <ac:spMkLst>
            <pc:docMk/>
            <pc:sldMk cId="0" sldId="265"/>
            <ac:spMk id="181" creationId="{00000000-0000-0000-0000-000000000000}"/>
          </ac:spMkLst>
        </pc:spChg>
        <pc:spChg chg="mod">
          <ac:chgData name="Richard Samuel J" userId="3687c5fe-d1e5-4c95-9131-70c6b885fae1" providerId="ADAL" clId="{C72669FC-74F3-4F1D-8AC9-32A54E09C829}" dt="2021-06-30T08:29:13.256" v="44" actId="27636"/>
          <ac:spMkLst>
            <pc:docMk/>
            <pc:sldMk cId="0" sldId="265"/>
            <ac:spMk id="182" creationId="{00000000-0000-0000-0000-000000000000}"/>
          </ac:spMkLst>
        </pc:spChg>
        <pc:spChg chg="mod">
          <ac:chgData name="Richard Samuel J" userId="3687c5fe-d1e5-4c95-9131-70c6b885fae1" providerId="ADAL" clId="{C72669FC-74F3-4F1D-8AC9-32A54E09C829}" dt="2021-06-30T08:29:13.259" v="45" actId="27636"/>
          <ac:spMkLst>
            <pc:docMk/>
            <pc:sldMk cId="0" sldId="265"/>
            <ac:spMk id="188" creationId="{00000000-0000-0000-0000-000000000000}"/>
          </ac:spMkLst>
        </pc:spChg>
      </pc:sldChg>
      <pc:sldChg chg="modSp mod">
        <pc:chgData name="Richard Samuel J" userId="3687c5fe-d1e5-4c95-9131-70c6b885fae1" providerId="ADAL" clId="{C72669FC-74F3-4F1D-8AC9-32A54E09C829}" dt="2021-06-30T08:33:36.006" v="118" actId="27636"/>
        <pc:sldMkLst>
          <pc:docMk/>
          <pc:sldMk cId="0" sldId="266"/>
        </pc:sldMkLst>
        <pc:spChg chg="mod">
          <ac:chgData name="Richard Samuel J" userId="3687c5fe-d1e5-4c95-9131-70c6b885fae1" providerId="ADAL" clId="{C72669FC-74F3-4F1D-8AC9-32A54E09C829}" dt="2021-06-30T08:33:35.999" v="116" actId="27636"/>
          <ac:spMkLst>
            <pc:docMk/>
            <pc:sldMk cId="0" sldId="266"/>
            <ac:spMk id="197" creationId="{00000000-0000-0000-0000-000000000000}"/>
          </ac:spMkLst>
        </pc:spChg>
        <pc:spChg chg="mod">
          <ac:chgData name="Richard Samuel J" userId="3687c5fe-d1e5-4c95-9131-70c6b885fae1" providerId="ADAL" clId="{C72669FC-74F3-4F1D-8AC9-32A54E09C829}" dt="2021-06-30T08:32:39.246" v="98"/>
          <ac:spMkLst>
            <pc:docMk/>
            <pc:sldMk cId="0" sldId="266"/>
            <ac:spMk id="199" creationId="{00000000-0000-0000-0000-000000000000}"/>
          </ac:spMkLst>
        </pc:spChg>
        <pc:spChg chg="mod">
          <ac:chgData name="Richard Samuel J" userId="3687c5fe-d1e5-4c95-9131-70c6b885fae1" providerId="ADAL" clId="{C72669FC-74F3-4F1D-8AC9-32A54E09C829}" dt="2021-06-30T08:33:35.988" v="113" actId="27636"/>
          <ac:spMkLst>
            <pc:docMk/>
            <pc:sldMk cId="0" sldId="266"/>
            <ac:spMk id="201" creationId="{00000000-0000-0000-0000-000000000000}"/>
          </ac:spMkLst>
        </pc:spChg>
        <pc:spChg chg="mod">
          <ac:chgData name="Richard Samuel J" userId="3687c5fe-d1e5-4c95-9131-70c6b885fae1" providerId="ADAL" clId="{C72669FC-74F3-4F1D-8AC9-32A54E09C829}" dt="2021-06-30T08:33:36.006" v="118" actId="27636"/>
          <ac:spMkLst>
            <pc:docMk/>
            <pc:sldMk cId="0" sldId="266"/>
            <ac:spMk id="203" creationId="{00000000-0000-0000-0000-000000000000}"/>
          </ac:spMkLst>
        </pc:spChg>
        <pc:spChg chg="mod">
          <ac:chgData name="Richard Samuel J" userId="3687c5fe-d1e5-4c95-9131-70c6b885fae1" providerId="ADAL" clId="{C72669FC-74F3-4F1D-8AC9-32A54E09C829}" dt="2021-06-30T08:33:35.995" v="115" actId="27636"/>
          <ac:spMkLst>
            <pc:docMk/>
            <pc:sldMk cId="0" sldId="266"/>
            <ac:spMk id="205" creationId="{00000000-0000-0000-0000-000000000000}"/>
          </ac:spMkLst>
        </pc:spChg>
        <pc:spChg chg="mod">
          <ac:chgData name="Richard Samuel J" userId="3687c5fe-d1e5-4c95-9131-70c6b885fae1" providerId="ADAL" clId="{C72669FC-74F3-4F1D-8AC9-32A54E09C829}" dt="2021-06-30T08:33:36.003" v="117" actId="27636"/>
          <ac:spMkLst>
            <pc:docMk/>
            <pc:sldMk cId="0" sldId="266"/>
            <ac:spMk id="207" creationId="{00000000-0000-0000-0000-000000000000}"/>
          </ac:spMkLst>
        </pc:spChg>
        <pc:spChg chg="mod">
          <ac:chgData name="Richard Samuel J" userId="3687c5fe-d1e5-4c95-9131-70c6b885fae1" providerId="ADAL" clId="{C72669FC-74F3-4F1D-8AC9-32A54E09C829}" dt="2021-06-30T08:33:35.985" v="112" actId="27636"/>
          <ac:spMkLst>
            <pc:docMk/>
            <pc:sldMk cId="0" sldId="266"/>
            <ac:spMk id="209" creationId="{00000000-0000-0000-0000-000000000000}"/>
          </ac:spMkLst>
        </pc:spChg>
        <pc:spChg chg="mod">
          <ac:chgData name="Richard Samuel J" userId="3687c5fe-d1e5-4c95-9131-70c6b885fae1" providerId="ADAL" clId="{C72669FC-74F3-4F1D-8AC9-32A54E09C829}" dt="2021-06-30T08:33:35.993" v="114" actId="27636"/>
          <ac:spMkLst>
            <pc:docMk/>
            <pc:sldMk cId="0" sldId="266"/>
            <ac:spMk id="211" creationId="{00000000-0000-0000-0000-000000000000}"/>
          </ac:spMkLst>
        </pc:spChg>
      </pc:sldChg>
      <pc:sldChg chg="modSp mod">
        <pc:chgData name="Richard Samuel J" userId="3687c5fe-d1e5-4c95-9131-70c6b885fae1" providerId="ADAL" clId="{C72669FC-74F3-4F1D-8AC9-32A54E09C829}" dt="2021-06-30T08:33:35.924" v="106" actId="27636"/>
        <pc:sldMkLst>
          <pc:docMk/>
          <pc:sldMk cId="926925446" sldId="267"/>
        </pc:sldMkLst>
        <pc:spChg chg="mod">
          <ac:chgData name="Richard Samuel J" userId="3687c5fe-d1e5-4c95-9131-70c6b885fae1" providerId="ADAL" clId="{C72669FC-74F3-4F1D-8AC9-32A54E09C829}" dt="2021-06-30T08:33:35.924" v="106" actId="27636"/>
          <ac:spMkLst>
            <pc:docMk/>
            <pc:sldMk cId="926925446" sldId="267"/>
            <ac:spMk id="65" creationId="{00000000-0000-0000-0000-000000000000}"/>
          </ac:spMkLst>
        </pc:spChg>
      </pc:sldChg>
      <pc:sldChg chg="addSp delSp modSp mod">
        <pc:chgData name="Richard Samuel J" userId="3687c5fe-d1e5-4c95-9131-70c6b885fae1" providerId="ADAL" clId="{C72669FC-74F3-4F1D-8AC9-32A54E09C829}" dt="2021-06-30T08:43:17.057" v="153" actId="26606"/>
        <pc:sldMkLst>
          <pc:docMk/>
          <pc:sldMk cId="2613213969" sldId="268"/>
        </pc:sldMkLst>
        <pc:spChg chg="mod">
          <ac:chgData name="Richard Samuel J" userId="3687c5fe-d1e5-4c95-9131-70c6b885fae1" providerId="ADAL" clId="{C72669FC-74F3-4F1D-8AC9-32A54E09C829}" dt="2021-06-30T08:37:16.034" v="148" actId="26606"/>
          <ac:spMkLst>
            <pc:docMk/>
            <pc:sldMk cId="2613213969" sldId="268"/>
            <ac:spMk id="2" creationId="{2A7FD6AA-8CFB-49C2-AC32-CA36F462A0F7}"/>
          </ac:spMkLst>
        </pc:spChg>
        <pc:spChg chg="mod ord">
          <ac:chgData name="Richard Samuel J" userId="3687c5fe-d1e5-4c95-9131-70c6b885fae1" providerId="ADAL" clId="{C72669FC-74F3-4F1D-8AC9-32A54E09C829}" dt="2021-06-30T08:43:17.057" v="153" actId="26606"/>
          <ac:spMkLst>
            <pc:docMk/>
            <pc:sldMk cId="2613213969" sldId="268"/>
            <ac:spMk id="10" creationId="{6FCA6989-5863-4AA3-BD9E-A065351707B5}"/>
          </ac:spMkLst>
        </pc:spChg>
        <pc:spChg chg="add del">
          <ac:chgData name="Richard Samuel J" userId="3687c5fe-d1e5-4c95-9131-70c6b885fae1" providerId="ADAL" clId="{C72669FC-74F3-4F1D-8AC9-32A54E09C829}" dt="2021-06-30T08:37:16.028" v="147" actId="26606"/>
          <ac:spMkLst>
            <pc:docMk/>
            <pc:sldMk cId="2613213969" sldId="268"/>
            <ac:spMk id="64" creationId="{021A4066-B261-49FE-952E-A0FE3EE75CD2}"/>
          </ac:spMkLst>
        </pc:spChg>
        <pc:spChg chg="add del">
          <ac:chgData name="Richard Samuel J" userId="3687c5fe-d1e5-4c95-9131-70c6b885fae1" providerId="ADAL" clId="{C72669FC-74F3-4F1D-8AC9-32A54E09C829}" dt="2021-06-30T08:37:16.028" v="147" actId="26606"/>
          <ac:spMkLst>
            <pc:docMk/>
            <pc:sldMk cId="2613213969" sldId="268"/>
            <ac:spMk id="67" creationId="{81958111-BC13-4D45-AB27-0C2C83F9BA64}"/>
          </ac:spMkLst>
        </pc:spChg>
        <pc:spChg chg="add del">
          <ac:chgData name="Richard Samuel J" userId="3687c5fe-d1e5-4c95-9131-70c6b885fae1" providerId="ADAL" clId="{C72669FC-74F3-4F1D-8AC9-32A54E09C829}" dt="2021-06-30T08:43:17.057" v="153" actId="26606"/>
          <ac:spMkLst>
            <pc:docMk/>
            <pc:sldMk cId="2613213969" sldId="268"/>
            <ac:spMk id="83" creationId="{84E2BAA0-0780-4EAF-A0FF-5E327B4E6F9D}"/>
          </ac:spMkLst>
        </pc:spChg>
        <pc:spChg chg="add del">
          <ac:chgData name="Richard Samuel J" userId="3687c5fe-d1e5-4c95-9131-70c6b885fae1" providerId="ADAL" clId="{C72669FC-74F3-4F1D-8AC9-32A54E09C829}" dt="2021-06-30T08:43:17.052" v="152" actId="26606"/>
          <ac:spMkLst>
            <pc:docMk/>
            <pc:sldMk cId="2613213969" sldId="268"/>
            <ac:spMk id="92" creationId="{84E2BAA0-0780-4EAF-A0FF-5E327B4E6F9D}"/>
          </ac:spMkLst>
        </pc:spChg>
        <pc:grpChg chg="add del">
          <ac:chgData name="Richard Samuel J" userId="3687c5fe-d1e5-4c95-9131-70c6b885fae1" providerId="ADAL" clId="{C72669FC-74F3-4F1D-8AC9-32A54E09C829}" dt="2021-06-30T08:37:16.028" v="147" actId="26606"/>
          <ac:grpSpMkLst>
            <pc:docMk/>
            <pc:sldMk cId="2613213969" sldId="268"/>
            <ac:grpSpMk id="68" creationId="{82188758-E18A-4CE5-9D03-F4BF5D887C3F}"/>
          </ac:grpSpMkLst>
        </pc:grpChg>
        <pc:grpChg chg="add del">
          <ac:chgData name="Richard Samuel J" userId="3687c5fe-d1e5-4c95-9131-70c6b885fae1" providerId="ADAL" clId="{C72669FC-74F3-4F1D-8AC9-32A54E09C829}" dt="2021-06-30T08:43:17.057" v="153" actId="26606"/>
          <ac:grpSpMkLst>
            <pc:docMk/>
            <pc:sldMk cId="2613213969" sldId="268"/>
            <ac:grpSpMk id="77" creationId="{1AC5E365-88BF-414F-BCAA-44E1BE4AC156}"/>
          </ac:grpSpMkLst>
        </pc:grpChg>
        <pc:grpChg chg="add del">
          <ac:chgData name="Richard Samuel J" userId="3687c5fe-d1e5-4c95-9131-70c6b885fae1" providerId="ADAL" clId="{C72669FC-74F3-4F1D-8AC9-32A54E09C829}" dt="2021-06-30T08:43:17.052" v="152" actId="26606"/>
          <ac:grpSpMkLst>
            <pc:docMk/>
            <pc:sldMk cId="2613213969" sldId="268"/>
            <ac:grpSpMk id="88" creationId="{1AC5E365-88BF-414F-BCAA-44E1BE4AC156}"/>
          </ac:grpSpMkLst>
        </pc:grpChg>
        <pc:grpChg chg="add">
          <ac:chgData name="Richard Samuel J" userId="3687c5fe-d1e5-4c95-9131-70c6b885fae1" providerId="ADAL" clId="{C72669FC-74F3-4F1D-8AC9-32A54E09C829}" dt="2021-06-30T08:43:17.057" v="153" actId="26606"/>
          <ac:grpSpMkLst>
            <pc:docMk/>
            <pc:sldMk cId="2613213969" sldId="268"/>
            <ac:grpSpMk id="94" creationId="{F2C08210-135F-434B-9B07-F3B4978C6C21}"/>
          </ac:grpSpMkLst>
        </pc:grpChg>
        <pc:picChg chg="add mod">
          <ac:chgData name="Richard Samuel J" userId="3687c5fe-d1e5-4c95-9131-70c6b885fae1" providerId="ADAL" clId="{C72669FC-74F3-4F1D-8AC9-32A54E09C829}" dt="2021-06-30T08:43:17.057" v="153" actId="26606"/>
          <ac:picMkLst>
            <pc:docMk/>
            <pc:sldMk cId="2613213969" sldId="268"/>
            <ac:picMk id="3" creationId="{035B1E46-B0A6-4661-995A-2FAF773B43B5}"/>
          </ac:picMkLst>
        </pc:picChg>
        <pc:picChg chg="del mod">
          <ac:chgData name="Richard Samuel J" userId="3687c5fe-d1e5-4c95-9131-70c6b885fae1" providerId="ADAL" clId="{C72669FC-74F3-4F1D-8AC9-32A54E09C829}" dt="2021-06-30T08:43:03.979" v="149" actId="478"/>
          <ac:picMkLst>
            <pc:docMk/>
            <pc:sldMk cId="2613213969" sldId="268"/>
            <ac:picMk id="48" creationId="{E6FCD09D-839D-448D-9969-3082D7AA7FDB}"/>
          </ac:picMkLst>
        </pc:picChg>
        <pc:picChg chg="add del">
          <ac:chgData name="Richard Samuel J" userId="3687c5fe-d1e5-4c95-9131-70c6b885fae1" providerId="ADAL" clId="{C72669FC-74F3-4F1D-8AC9-32A54E09C829}" dt="2021-06-30T08:37:16.028" v="147" actId="26606"/>
          <ac:picMkLst>
            <pc:docMk/>
            <pc:sldMk cId="2613213969" sldId="268"/>
            <ac:picMk id="71" creationId="{D42F4933-2ECF-4EE5-BCE4-F19E3CA609FE}"/>
          </ac:picMkLst>
        </pc:picChg>
        <pc:cxnChg chg="add del">
          <ac:chgData name="Richard Samuel J" userId="3687c5fe-d1e5-4c95-9131-70c6b885fae1" providerId="ADAL" clId="{C72669FC-74F3-4F1D-8AC9-32A54E09C829}" dt="2021-06-30T08:37:16.028" v="147" actId="26606"/>
          <ac:cxnSpMkLst>
            <pc:docMk/>
            <pc:sldMk cId="2613213969" sldId="268"/>
            <ac:cxnSpMk id="66" creationId="{381B4579-E2EA-4BD7-94FF-0A0BEE135C6B}"/>
          </ac:cxnSpMkLst>
        </pc:cxnChg>
        <pc:cxnChg chg="add del">
          <ac:chgData name="Richard Samuel J" userId="3687c5fe-d1e5-4c95-9131-70c6b885fae1" providerId="ADAL" clId="{C72669FC-74F3-4F1D-8AC9-32A54E09C829}" dt="2021-06-30T08:37:16.028" v="147" actId="26606"/>
          <ac:cxnSpMkLst>
            <pc:docMk/>
            <pc:sldMk cId="2613213969" sldId="268"/>
            <ac:cxnSpMk id="72" creationId="{C6FAC23C-014D-4AC5-AD1B-36F7D0E7EF32}"/>
          </ac:cxnSpMkLst>
        </pc:cxnChg>
      </pc:sldChg>
      <pc:sldChg chg="addSp delSp modSp mod">
        <pc:chgData name="Richard Samuel J" userId="3687c5fe-d1e5-4c95-9131-70c6b885fae1" providerId="ADAL" clId="{C72669FC-74F3-4F1D-8AC9-32A54E09C829}" dt="2021-06-30T10:32:19.090" v="256" actId="27636"/>
        <pc:sldMkLst>
          <pc:docMk/>
          <pc:sldMk cId="2815101310" sldId="269"/>
        </pc:sldMkLst>
        <pc:spChg chg="mod">
          <ac:chgData name="Richard Samuel J" userId="3687c5fe-d1e5-4c95-9131-70c6b885fae1" providerId="ADAL" clId="{C72669FC-74F3-4F1D-8AC9-32A54E09C829}" dt="2021-06-30T08:43:39.237" v="154" actId="26606"/>
          <ac:spMkLst>
            <pc:docMk/>
            <pc:sldMk cId="2815101310" sldId="269"/>
            <ac:spMk id="2" creationId="{10F14387-6336-4124-A412-393D94C3967A}"/>
          </ac:spMkLst>
        </pc:spChg>
        <pc:spChg chg="mod ord">
          <ac:chgData name="Richard Samuel J" userId="3687c5fe-d1e5-4c95-9131-70c6b885fae1" providerId="ADAL" clId="{C72669FC-74F3-4F1D-8AC9-32A54E09C829}" dt="2021-06-30T10:32:19.090" v="256" actId="27636"/>
          <ac:spMkLst>
            <pc:docMk/>
            <pc:sldMk cId="2815101310" sldId="269"/>
            <ac:spMk id="10" creationId="{C4BAD658-3892-45A4-B920-FEF685AA93E0}"/>
          </ac:spMkLst>
        </pc:spChg>
        <pc:grpChg chg="add del">
          <ac:chgData name="Richard Samuel J" userId="3687c5fe-d1e5-4c95-9131-70c6b885fae1" providerId="ADAL" clId="{C72669FC-74F3-4F1D-8AC9-32A54E09C829}" dt="2021-06-30T10:32:19.040" v="255" actId="26606"/>
          <ac:grpSpMkLst>
            <pc:docMk/>
            <pc:sldMk cId="2815101310" sldId="269"/>
            <ac:grpSpMk id="12" creationId="{F2C08210-135F-434B-9B07-F3B4978C6C21}"/>
          </ac:grpSpMkLst>
        </pc:grpChg>
        <pc:grpChg chg="add">
          <ac:chgData name="Richard Samuel J" userId="3687c5fe-d1e5-4c95-9131-70c6b885fae1" providerId="ADAL" clId="{C72669FC-74F3-4F1D-8AC9-32A54E09C829}" dt="2021-06-30T10:32:19.040" v="255" actId="26606"/>
          <ac:grpSpMkLst>
            <pc:docMk/>
            <pc:sldMk cId="2815101310" sldId="269"/>
            <ac:grpSpMk id="18" creationId="{F7C65FA4-631C-444F-89AA-F891363CCF6E}"/>
          </ac:grpSpMkLst>
        </pc:grpChg>
        <pc:picChg chg="add mod">
          <ac:chgData name="Richard Samuel J" userId="3687c5fe-d1e5-4c95-9131-70c6b885fae1" providerId="ADAL" clId="{C72669FC-74F3-4F1D-8AC9-32A54E09C829}" dt="2021-06-30T10:32:19.040" v="255" actId="26606"/>
          <ac:picMkLst>
            <pc:docMk/>
            <pc:sldMk cId="2815101310" sldId="269"/>
            <ac:picMk id="3" creationId="{0F348212-99DA-481A-9673-8C9F3BF422C3}"/>
          </ac:picMkLst>
        </pc:picChg>
        <pc:picChg chg="del mod">
          <ac:chgData name="Richard Samuel J" userId="3687c5fe-d1e5-4c95-9131-70c6b885fae1" providerId="ADAL" clId="{C72669FC-74F3-4F1D-8AC9-32A54E09C829}" dt="2021-06-30T10:32:04.866" v="253" actId="478"/>
          <ac:picMkLst>
            <pc:docMk/>
            <pc:sldMk cId="2815101310" sldId="269"/>
            <ac:picMk id="4" creationId="{5BA5FD51-DAF7-4D48-A4B4-35F497847273}"/>
          </ac:picMkLst>
        </pc:picChg>
      </pc:sldChg>
      <pc:sldChg chg="addSp delSp modSp mod setBg delDesignElem">
        <pc:chgData name="Richard Samuel J" userId="3687c5fe-d1e5-4c95-9131-70c6b885fae1" providerId="ADAL" clId="{C72669FC-74F3-4F1D-8AC9-32A54E09C829}" dt="2021-06-30T10:58:05.247" v="402" actId="313"/>
        <pc:sldMkLst>
          <pc:docMk/>
          <pc:sldMk cId="4245032338" sldId="270"/>
        </pc:sldMkLst>
        <pc:spChg chg="add del">
          <ac:chgData name="Richard Samuel J" userId="3687c5fe-d1e5-4c95-9131-70c6b885fae1" providerId="ADAL" clId="{C72669FC-74F3-4F1D-8AC9-32A54E09C829}" dt="2021-06-30T10:55:50.771" v="288" actId="26606"/>
          <ac:spMkLst>
            <pc:docMk/>
            <pc:sldMk cId="4245032338" sldId="270"/>
            <ac:spMk id="22" creationId="{6F79B0DD-2C63-4EE5-804F-B8E391FC1E45}"/>
          </ac:spMkLst>
        </pc:spChg>
        <pc:spChg chg="add del">
          <ac:chgData name="Richard Samuel J" userId="3687c5fe-d1e5-4c95-9131-70c6b885fae1" providerId="ADAL" clId="{C72669FC-74F3-4F1D-8AC9-32A54E09C829}" dt="2021-06-30T10:55:50.771" v="288" actId="26606"/>
          <ac:spMkLst>
            <pc:docMk/>
            <pc:sldMk cId="4245032338" sldId="270"/>
            <ac:spMk id="43" creationId="{627DB8AB-CD55-4C8F-9043-52652B89231A}"/>
          </ac:spMkLst>
        </pc:spChg>
        <pc:spChg chg="add mod">
          <ac:chgData name="Richard Samuel J" userId="3687c5fe-d1e5-4c95-9131-70c6b885fae1" providerId="ADAL" clId="{C72669FC-74F3-4F1D-8AC9-32A54E09C829}" dt="2021-06-30T10:58:05.247" v="402" actId="313"/>
          <ac:spMkLst>
            <pc:docMk/>
            <pc:sldMk cId="4245032338" sldId="270"/>
            <ac:spMk id="84" creationId="{E7AE91BF-52AC-4840-9DC1-AECAA32E802C}"/>
          </ac:spMkLst>
        </pc:spChg>
        <pc:spChg chg="add del">
          <ac:chgData name="Richard Samuel J" userId="3687c5fe-d1e5-4c95-9131-70c6b885fae1" providerId="ADAL" clId="{C72669FC-74F3-4F1D-8AC9-32A54E09C829}" dt="2021-06-30T10:55:50.771" v="288" actId="26606"/>
          <ac:spMkLst>
            <pc:docMk/>
            <pc:sldMk cId="4245032338" sldId="270"/>
            <ac:spMk id="167" creationId="{53059C5A-91CB-4024-9B4E-20082E25C70B}"/>
          </ac:spMkLst>
        </pc:spChg>
        <pc:spChg chg="add del">
          <ac:chgData name="Richard Samuel J" userId="3687c5fe-d1e5-4c95-9131-70c6b885fae1" providerId="ADAL" clId="{C72669FC-74F3-4F1D-8AC9-32A54E09C829}" dt="2021-06-30T10:55:50.771" v="288" actId="26606"/>
          <ac:spMkLst>
            <pc:docMk/>
            <pc:sldMk cId="4245032338" sldId="270"/>
            <ac:spMk id="168" creationId="{184884BF-A898-4EFF-9504-E13EBE3FF62E}"/>
          </ac:spMkLst>
        </pc:spChg>
        <pc:spChg chg="add del">
          <ac:chgData name="Richard Samuel J" userId="3687c5fe-d1e5-4c95-9131-70c6b885fae1" providerId="ADAL" clId="{C72669FC-74F3-4F1D-8AC9-32A54E09C829}" dt="2021-06-30T10:55:50.771" v="288" actId="26606"/>
          <ac:spMkLst>
            <pc:docMk/>
            <pc:sldMk cId="4245032338" sldId="270"/>
            <ac:spMk id="169" creationId="{7B32D337-FDA6-4468-ADB1-7038E5FC0BA9}"/>
          </ac:spMkLst>
        </pc:spChg>
        <pc:spChg chg="del mod ord">
          <ac:chgData name="Richard Samuel J" userId="3687c5fe-d1e5-4c95-9131-70c6b885fae1" providerId="ADAL" clId="{C72669FC-74F3-4F1D-8AC9-32A54E09C829}" dt="2021-06-30T10:54:38.175" v="273" actId="478"/>
          <ac:spMkLst>
            <pc:docMk/>
            <pc:sldMk cId="4245032338" sldId="270"/>
            <ac:spMk id="171" creationId="{604FBA0F-FDCC-4E27-9397-BC20BF11FCF2}"/>
          </ac:spMkLst>
        </pc:spChg>
        <pc:spChg chg="add del">
          <ac:chgData name="Richard Samuel J" userId="3687c5fe-d1e5-4c95-9131-70c6b885fae1" providerId="ADAL" clId="{C72669FC-74F3-4F1D-8AC9-32A54E09C829}" dt="2021-06-30T08:44:18.465" v="157" actId="26606"/>
          <ac:spMkLst>
            <pc:docMk/>
            <pc:sldMk cId="4245032338" sldId="270"/>
            <ac:spMk id="209" creationId="{905CFAD9-EABE-4F83-B098-604752164E6A}"/>
          </ac:spMkLst>
        </pc:spChg>
        <pc:spChg chg="add del">
          <ac:chgData name="Richard Samuel J" userId="3687c5fe-d1e5-4c95-9131-70c6b885fae1" providerId="ADAL" clId="{C72669FC-74F3-4F1D-8AC9-32A54E09C829}" dt="2021-06-30T08:44:18.465" v="157" actId="26606"/>
          <ac:spMkLst>
            <pc:docMk/>
            <pc:sldMk cId="4245032338" sldId="270"/>
            <ac:spMk id="247" creationId="{C92F0448-E3EB-43E2-A7BE-0767BBFAC78C}"/>
          </ac:spMkLst>
        </pc:spChg>
        <pc:spChg chg="add del">
          <ac:chgData name="Richard Samuel J" userId="3687c5fe-d1e5-4c95-9131-70c6b885fae1" providerId="ADAL" clId="{C72669FC-74F3-4F1D-8AC9-32A54E09C829}" dt="2021-06-30T08:44:18.465" v="157" actId="26606"/>
          <ac:spMkLst>
            <pc:docMk/>
            <pc:sldMk cId="4245032338" sldId="270"/>
            <ac:spMk id="248" creationId="{BC450B77-9635-4D12-A13F-BD687A078290}"/>
          </ac:spMkLst>
        </pc:spChg>
        <pc:spChg chg="add del">
          <ac:chgData name="Richard Samuel J" userId="3687c5fe-d1e5-4c95-9131-70c6b885fae1" providerId="ADAL" clId="{C72669FC-74F3-4F1D-8AC9-32A54E09C829}" dt="2021-06-30T10:36:03.030" v="262" actId="26606"/>
          <ac:spMkLst>
            <pc:docMk/>
            <pc:sldMk cId="4245032338" sldId="270"/>
            <ac:spMk id="250" creationId="{905CFAD9-EABE-4F83-B098-604752164E6A}"/>
          </ac:spMkLst>
        </pc:spChg>
        <pc:spChg chg="add del">
          <ac:chgData name="Richard Samuel J" userId="3687c5fe-d1e5-4c95-9131-70c6b885fae1" providerId="ADAL" clId="{C72669FC-74F3-4F1D-8AC9-32A54E09C829}" dt="2021-06-30T08:44:18.465" v="157" actId="26606"/>
          <ac:spMkLst>
            <pc:docMk/>
            <pc:sldMk cId="4245032338" sldId="270"/>
            <ac:spMk id="253" creationId="{2D14D26D-FA2C-4871-965F-AF84BF27DAD2}"/>
          </ac:spMkLst>
        </pc:spChg>
        <pc:spChg chg="add del">
          <ac:chgData name="Richard Samuel J" userId="3687c5fe-d1e5-4c95-9131-70c6b885fae1" providerId="ADAL" clId="{C72669FC-74F3-4F1D-8AC9-32A54E09C829}" dt="2021-06-30T10:36:03.030" v="262" actId="26606"/>
          <ac:spMkLst>
            <pc:docMk/>
            <pc:sldMk cId="4245032338" sldId="270"/>
            <ac:spMk id="258" creationId="{D9926FA0-8ED1-4F3A-B23B-FD94D82C74B5}"/>
          </ac:spMkLst>
        </pc:spChg>
        <pc:spChg chg="add del">
          <ac:chgData name="Richard Samuel J" userId="3687c5fe-d1e5-4c95-9131-70c6b885fae1" providerId="ADAL" clId="{C72669FC-74F3-4F1D-8AC9-32A54E09C829}" dt="2021-06-30T10:36:03.030" v="262" actId="26606"/>
          <ac:spMkLst>
            <pc:docMk/>
            <pc:sldMk cId="4245032338" sldId="270"/>
            <ac:spMk id="259" creationId="{3A102CD9-C25A-4A86-B9D3-D7280D91428B}"/>
          </ac:spMkLst>
        </pc:spChg>
        <pc:spChg chg="add del">
          <ac:chgData name="Richard Samuel J" userId="3687c5fe-d1e5-4c95-9131-70c6b885fae1" providerId="ADAL" clId="{C72669FC-74F3-4F1D-8AC9-32A54E09C829}" dt="2021-06-30T08:44:59.353" v="159" actId="26606"/>
          <ac:spMkLst>
            <pc:docMk/>
            <pc:sldMk cId="4245032338" sldId="270"/>
            <ac:spMk id="265" creationId="{905CFAD9-EABE-4F83-B098-604752164E6A}"/>
          </ac:spMkLst>
        </pc:spChg>
        <pc:spChg chg="add del">
          <ac:chgData name="Richard Samuel J" userId="3687c5fe-d1e5-4c95-9131-70c6b885fae1" providerId="ADAL" clId="{C72669FC-74F3-4F1D-8AC9-32A54E09C829}" dt="2021-06-30T08:44:59.353" v="159" actId="26606"/>
          <ac:spMkLst>
            <pc:docMk/>
            <pc:sldMk cId="4245032338" sldId="270"/>
            <ac:spMk id="269" creationId="{D9926FA0-8ED1-4F3A-B23B-FD94D82C74B5}"/>
          </ac:spMkLst>
        </pc:spChg>
        <pc:spChg chg="add del">
          <ac:chgData name="Richard Samuel J" userId="3687c5fe-d1e5-4c95-9131-70c6b885fae1" providerId="ADAL" clId="{C72669FC-74F3-4F1D-8AC9-32A54E09C829}" dt="2021-06-30T08:44:59.353" v="159" actId="26606"/>
          <ac:spMkLst>
            <pc:docMk/>
            <pc:sldMk cId="4245032338" sldId="270"/>
            <ac:spMk id="270" creationId="{3A102CD9-C25A-4A86-B9D3-D7280D91428B}"/>
          </ac:spMkLst>
        </pc:spChg>
        <pc:spChg chg="add del">
          <ac:chgData name="Richard Samuel J" userId="3687c5fe-d1e5-4c95-9131-70c6b885fae1" providerId="ADAL" clId="{C72669FC-74F3-4F1D-8AC9-32A54E09C829}" dt="2021-06-30T08:45:59.224" v="169" actId="26606"/>
          <ac:spMkLst>
            <pc:docMk/>
            <pc:sldMk cId="4245032338" sldId="270"/>
            <ac:spMk id="275" creationId="{905CFAD9-EABE-4F83-B098-604752164E6A}"/>
          </ac:spMkLst>
        </pc:spChg>
        <pc:spChg chg="add del">
          <ac:chgData name="Richard Samuel J" userId="3687c5fe-d1e5-4c95-9131-70c6b885fae1" providerId="ADAL" clId="{C72669FC-74F3-4F1D-8AC9-32A54E09C829}" dt="2021-06-30T08:45:59.224" v="169" actId="26606"/>
          <ac:spMkLst>
            <pc:docMk/>
            <pc:sldMk cId="4245032338" sldId="270"/>
            <ac:spMk id="279" creationId="{C92F0448-E3EB-43E2-A7BE-0767BBFAC78C}"/>
          </ac:spMkLst>
        </pc:spChg>
        <pc:spChg chg="add del">
          <ac:chgData name="Richard Samuel J" userId="3687c5fe-d1e5-4c95-9131-70c6b885fae1" providerId="ADAL" clId="{C72669FC-74F3-4F1D-8AC9-32A54E09C829}" dt="2021-06-30T08:45:59.224" v="169" actId="26606"/>
          <ac:spMkLst>
            <pc:docMk/>
            <pc:sldMk cId="4245032338" sldId="270"/>
            <ac:spMk id="280" creationId="{BC450B77-9635-4D12-A13F-BD687A078290}"/>
          </ac:spMkLst>
        </pc:spChg>
        <pc:spChg chg="add del">
          <ac:chgData name="Richard Samuel J" userId="3687c5fe-d1e5-4c95-9131-70c6b885fae1" providerId="ADAL" clId="{C72669FC-74F3-4F1D-8AC9-32A54E09C829}" dt="2021-06-30T10:52:59.949" v="265" actId="26606"/>
          <ac:spMkLst>
            <pc:docMk/>
            <pc:sldMk cId="4245032338" sldId="270"/>
            <ac:spMk id="282" creationId="{905CFAD9-EABE-4F83-B098-604752164E6A}"/>
          </ac:spMkLst>
        </pc:spChg>
        <pc:spChg chg="add del">
          <ac:chgData name="Richard Samuel J" userId="3687c5fe-d1e5-4c95-9131-70c6b885fae1" providerId="ADAL" clId="{C72669FC-74F3-4F1D-8AC9-32A54E09C829}" dt="2021-06-30T08:45:59.224" v="169" actId="26606"/>
          <ac:spMkLst>
            <pc:docMk/>
            <pc:sldMk cId="4245032338" sldId="270"/>
            <ac:spMk id="285" creationId="{2D14D26D-FA2C-4871-965F-AF84BF27DAD2}"/>
          </ac:spMkLst>
        </pc:spChg>
        <pc:spChg chg="add del">
          <ac:chgData name="Richard Samuel J" userId="3687c5fe-d1e5-4c95-9131-70c6b885fae1" providerId="ADAL" clId="{C72669FC-74F3-4F1D-8AC9-32A54E09C829}" dt="2021-06-30T10:55:46.040" v="285" actId="26606"/>
          <ac:spMkLst>
            <pc:docMk/>
            <pc:sldMk cId="4245032338" sldId="270"/>
            <ac:spMk id="288" creationId="{E8DC6FCD-811B-436E-9FEE-FC957486CD7E}"/>
          </ac:spMkLst>
        </pc:spChg>
        <pc:spChg chg="add del">
          <ac:chgData name="Richard Samuel J" userId="3687c5fe-d1e5-4c95-9131-70c6b885fae1" providerId="ADAL" clId="{C72669FC-74F3-4F1D-8AC9-32A54E09C829}" dt="2021-06-30T10:54:16.487" v="270" actId="26606"/>
          <ac:spMkLst>
            <pc:docMk/>
            <pc:sldMk cId="4245032338" sldId="270"/>
            <ac:spMk id="290" creationId="{905CFAD9-EABE-4F83-B098-604752164E6A}"/>
          </ac:spMkLst>
        </pc:spChg>
        <pc:spChg chg="add del">
          <ac:chgData name="Richard Samuel J" userId="3687c5fe-d1e5-4c95-9131-70c6b885fae1" providerId="ADAL" clId="{C72669FC-74F3-4F1D-8AC9-32A54E09C829}" dt="2021-06-30T10:54:25.901" v="272"/>
          <ac:spMkLst>
            <pc:docMk/>
            <pc:sldMk cId="4245032338" sldId="270"/>
            <ac:spMk id="297" creationId="{905CFAD9-EABE-4F83-B098-604752164E6A}"/>
          </ac:spMkLst>
        </pc:spChg>
        <pc:spChg chg="add del">
          <ac:chgData name="Richard Samuel J" userId="3687c5fe-d1e5-4c95-9131-70c6b885fae1" providerId="ADAL" clId="{C72669FC-74F3-4F1D-8AC9-32A54E09C829}" dt="2021-06-30T10:55:50.760" v="287" actId="26606"/>
          <ac:spMkLst>
            <pc:docMk/>
            <pc:sldMk cId="4245032338" sldId="270"/>
            <ac:spMk id="301" creationId="{6F79B0DD-2C63-4EE5-804F-B8E391FC1E45}"/>
          </ac:spMkLst>
        </pc:spChg>
        <pc:spChg chg="add del">
          <ac:chgData name="Richard Samuel J" userId="3687c5fe-d1e5-4c95-9131-70c6b885fae1" providerId="ADAL" clId="{C72669FC-74F3-4F1D-8AC9-32A54E09C829}" dt="2021-06-30T10:55:50.760" v="287" actId="26606"/>
          <ac:spMkLst>
            <pc:docMk/>
            <pc:sldMk cId="4245032338" sldId="270"/>
            <ac:spMk id="302" creationId="{627DB8AB-CD55-4C8F-9043-52652B89231A}"/>
          </ac:spMkLst>
        </pc:spChg>
        <pc:spChg chg="add del">
          <ac:chgData name="Richard Samuel J" userId="3687c5fe-d1e5-4c95-9131-70c6b885fae1" providerId="ADAL" clId="{C72669FC-74F3-4F1D-8AC9-32A54E09C829}" dt="2021-06-30T10:55:50.760" v="287" actId="26606"/>
          <ac:spMkLst>
            <pc:docMk/>
            <pc:sldMk cId="4245032338" sldId="270"/>
            <ac:spMk id="303" creationId="{53059C5A-91CB-4024-9B4E-20082E25C70B}"/>
          </ac:spMkLst>
        </pc:spChg>
        <pc:spChg chg="add del">
          <ac:chgData name="Richard Samuel J" userId="3687c5fe-d1e5-4c95-9131-70c6b885fae1" providerId="ADAL" clId="{C72669FC-74F3-4F1D-8AC9-32A54E09C829}" dt="2021-06-30T10:55:50.760" v="287" actId="26606"/>
          <ac:spMkLst>
            <pc:docMk/>
            <pc:sldMk cId="4245032338" sldId="270"/>
            <ac:spMk id="304" creationId="{184884BF-A898-4EFF-9504-E13EBE3FF62E}"/>
          </ac:spMkLst>
        </pc:spChg>
        <pc:spChg chg="add del">
          <ac:chgData name="Richard Samuel J" userId="3687c5fe-d1e5-4c95-9131-70c6b885fae1" providerId="ADAL" clId="{C72669FC-74F3-4F1D-8AC9-32A54E09C829}" dt="2021-06-30T10:55:50.760" v="287" actId="26606"/>
          <ac:spMkLst>
            <pc:docMk/>
            <pc:sldMk cId="4245032338" sldId="270"/>
            <ac:spMk id="305" creationId="{7B32D337-FDA6-4468-ADB1-7038E5FC0BA9}"/>
          </ac:spMkLst>
        </pc:spChg>
        <pc:grpChg chg="add del">
          <ac:chgData name="Richard Samuel J" userId="3687c5fe-d1e5-4c95-9131-70c6b885fae1" providerId="ADAL" clId="{C72669FC-74F3-4F1D-8AC9-32A54E09C829}" dt="2021-06-30T08:44:18.465" v="157" actId="26606"/>
          <ac:grpSpMkLst>
            <pc:docMk/>
            <pc:sldMk cId="4245032338" sldId="270"/>
            <ac:grpSpMk id="249" creationId="{3AAEC439-0F1D-4A17-BFD6-D1B5C0D0BC7D}"/>
          </ac:grpSpMkLst>
        </pc:grpChg>
        <pc:grpChg chg="add del">
          <ac:chgData name="Richard Samuel J" userId="3687c5fe-d1e5-4c95-9131-70c6b885fae1" providerId="ADAL" clId="{C72669FC-74F3-4F1D-8AC9-32A54E09C829}" dt="2021-06-30T08:44:18.465" v="157" actId="26606"/>
          <ac:grpSpMkLst>
            <pc:docMk/>
            <pc:sldMk cId="4245032338" sldId="270"/>
            <ac:grpSpMk id="254" creationId="{B87C1468-C83E-4DF0-AFC4-12F245CDEB5E}"/>
          </ac:grpSpMkLst>
        </pc:grpChg>
        <pc:grpChg chg="add del">
          <ac:chgData name="Richard Samuel J" userId="3687c5fe-d1e5-4c95-9131-70c6b885fae1" providerId="ADAL" clId="{C72669FC-74F3-4F1D-8AC9-32A54E09C829}" dt="2021-06-30T08:44:18.465" v="157" actId="26606"/>
          <ac:grpSpMkLst>
            <pc:docMk/>
            <pc:sldMk cId="4245032338" sldId="270"/>
            <ac:grpSpMk id="257" creationId="{3D4A2946-485C-49BF-94BB-D9D9FBC48439}"/>
          </ac:grpSpMkLst>
        </pc:grpChg>
        <pc:grpChg chg="add del">
          <ac:chgData name="Richard Samuel J" userId="3687c5fe-d1e5-4c95-9131-70c6b885fae1" providerId="ADAL" clId="{C72669FC-74F3-4F1D-8AC9-32A54E09C829}" dt="2021-06-30T08:44:18.465" v="157" actId="26606"/>
          <ac:grpSpMkLst>
            <pc:docMk/>
            <pc:sldMk cId="4245032338" sldId="270"/>
            <ac:grpSpMk id="260" creationId="{D0B9AD04-3903-4A8C-8ADF-1C5565AD92D2}"/>
          </ac:grpSpMkLst>
        </pc:grpChg>
        <pc:grpChg chg="add del">
          <ac:chgData name="Richard Samuel J" userId="3687c5fe-d1e5-4c95-9131-70c6b885fae1" providerId="ADAL" clId="{C72669FC-74F3-4F1D-8AC9-32A54E09C829}" dt="2021-06-30T08:45:59.224" v="169" actId="26606"/>
          <ac:grpSpMkLst>
            <pc:docMk/>
            <pc:sldMk cId="4245032338" sldId="270"/>
            <ac:grpSpMk id="281" creationId="{3AAEC439-0F1D-4A17-BFD6-D1B5C0D0BC7D}"/>
          </ac:grpSpMkLst>
        </pc:grpChg>
        <pc:grpChg chg="add del">
          <ac:chgData name="Richard Samuel J" userId="3687c5fe-d1e5-4c95-9131-70c6b885fae1" providerId="ADAL" clId="{C72669FC-74F3-4F1D-8AC9-32A54E09C829}" dt="2021-06-30T08:45:59.224" v="169" actId="26606"/>
          <ac:grpSpMkLst>
            <pc:docMk/>
            <pc:sldMk cId="4245032338" sldId="270"/>
            <ac:grpSpMk id="286" creationId="{B87C1468-C83E-4DF0-AFC4-12F245CDEB5E}"/>
          </ac:grpSpMkLst>
        </pc:grpChg>
        <pc:grpChg chg="add del">
          <ac:chgData name="Richard Samuel J" userId="3687c5fe-d1e5-4c95-9131-70c6b885fae1" providerId="ADAL" clId="{C72669FC-74F3-4F1D-8AC9-32A54E09C829}" dt="2021-06-30T08:45:59.224" v="169" actId="26606"/>
          <ac:grpSpMkLst>
            <pc:docMk/>
            <pc:sldMk cId="4245032338" sldId="270"/>
            <ac:grpSpMk id="289" creationId="{3D4A2946-485C-49BF-94BB-D9D9FBC48439}"/>
          </ac:grpSpMkLst>
        </pc:grpChg>
        <pc:grpChg chg="add del">
          <ac:chgData name="Richard Samuel J" userId="3687c5fe-d1e5-4c95-9131-70c6b885fae1" providerId="ADAL" clId="{C72669FC-74F3-4F1D-8AC9-32A54E09C829}" dt="2021-06-30T08:45:59.224" v="169" actId="26606"/>
          <ac:grpSpMkLst>
            <pc:docMk/>
            <pc:sldMk cId="4245032338" sldId="270"/>
            <ac:grpSpMk id="292" creationId="{D0B9AD04-3903-4A8C-8ADF-1C5565AD92D2}"/>
          </ac:grpSpMkLst>
        </pc:grpChg>
        <pc:picChg chg="add mod ord">
          <ac:chgData name="Richard Samuel J" userId="3687c5fe-d1e5-4c95-9131-70c6b885fae1" providerId="ADAL" clId="{C72669FC-74F3-4F1D-8AC9-32A54E09C829}" dt="2021-06-30T10:56:23.864" v="290" actId="1076"/>
          <ac:picMkLst>
            <pc:docMk/>
            <pc:sldMk cId="4245032338" sldId="270"/>
            <ac:picMk id="2" creationId="{D7C3D153-8AC9-493E-A931-A868A7B4A0C6}"/>
          </ac:picMkLst>
        </pc:picChg>
        <pc:picChg chg="add mod ord">
          <ac:chgData name="Richard Samuel J" userId="3687c5fe-d1e5-4c95-9131-70c6b885fae1" providerId="ADAL" clId="{C72669FC-74F3-4F1D-8AC9-32A54E09C829}" dt="2021-06-30T10:56:23.864" v="290" actId="1076"/>
          <ac:picMkLst>
            <pc:docMk/>
            <pc:sldMk cId="4245032338" sldId="270"/>
            <ac:picMk id="3" creationId="{984344B7-5DE0-45EB-804C-0A1A2A7CE394}"/>
          </ac:picMkLst>
        </pc:picChg>
        <pc:picChg chg="add mod ord">
          <ac:chgData name="Richard Samuel J" userId="3687c5fe-d1e5-4c95-9131-70c6b885fae1" providerId="ADAL" clId="{C72669FC-74F3-4F1D-8AC9-32A54E09C829}" dt="2021-06-30T10:56:23.864" v="290" actId="1076"/>
          <ac:picMkLst>
            <pc:docMk/>
            <pc:sldMk cId="4245032338" sldId="270"/>
            <ac:picMk id="4" creationId="{5665B512-8CC2-49BD-9AC2-E6F90DF6ADC5}"/>
          </ac:picMkLst>
        </pc:picChg>
        <pc:picChg chg="del mod">
          <ac:chgData name="Richard Samuel J" userId="3687c5fe-d1e5-4c95-9131-70c6b885fae1" providerId="ADAL" clId="{C72669FC-74F3-4F1D-8AC9-32A54E09C829}" dt="2021-06-30T10:54:12.481" v="268" actId="478"/>
          <ac:picMkLst>
            <pc:docMk/>
            <pc:sldMk cId="4245032338" sldId="270"/>
            <ac:picMk id="5" creationId="{2F304BCE-95AC-4025-A36A-BD7C325204BA}"/>
          </ac:picMkLst>
        </pc:picChg>
        <pc:picChg chg="del mod">
          <ac:chgData name="Richard Samuel J" userId="3687c5fe-d1e5-4c95-9131-70c6b885fae1" providerId="ADAL" clId="{C72669FC-74F3-4F1D-8AC9-32A54E09C829}" dt="2021-06-30T10:35:56.785" v="260" actId="478"/>
          <ac:picMkLst>
            <pc:docMk/>
            <pc:sldMk cId="4245032338" sldId="270"/>
            <ac:picMk id="6" creationId="{07563DA9-1E34-477E-BEB5-56E3AB87919C}"/>
          </ac:picMkLst>
        </pc:picChg>
        <pc:picChg chg="del mod ord">
          <ac:chgData name="Richard Samuel J" userId="3687c5fe-d1e5-4c95-9131-70c6b885fae1" providerId="ADAL" clId="{C72669FC-74F3-4F1D-8AC9-32A54E09C829}" dt="2021-06-30T10:52:50.969" v="263" actId="478"/>
          <ac:picMkLst>
            <pc:docMk/>
            <pc:sldMk cId="4245032338" sldId="270"/>
            <ac:picMk id="7" creationId="{5F5E27A9-AB1F-4FB4-BAFD-7BBFAC1BB21D}"/>
          </ac:picMkLst>
        </pc:picChg>
        <pc:picChg chg="del mod">
          <ac:chgData name="Richard Samuel J" userId="3687c5fe-d1e5-4c95-9131-70c6b885fae1" providerId="ADAL" clId="{C72669FC-74F3-4F1D-8AC9-32A54E09C829}" dt="2021-06-30T10:34:26.899" v="257" actId="478"/>
          <ac:picMkLst>
            <pc:docMk/>
            <pc:sldMk cId="4245032338" sldId="270"/>
            <ac:picMk id="8" creationId="{7E177E59-E308-435F-B704-8E864657BBCE}"/>
          </ac:picMkLst>
        </pc:picChg>
        <pc:picChg chg="add del">
          <ac:chgData name="Richard Samuel J" userId="3687c5fe-d1e5-4c95-9131-70c6b885fae1" providerId="ADAL" clId="{C72669FC-74F3-4F1D-8AC9-32A54E09C829}" dt="2021-06-30T10:54:09.994" v="267"/>
          <ac:picMkLst>
            <pc:docMk/>
            <pc:sldMk cId="4245032338" sldId="270"/>
            <ac:picMk id="9" creationId="{F314C766-31B1-4277-B781-D5549885035E}"/>
          </ac:picMkLst>
        </pc:picChg>
        <pc:picChg chg="add mod">
          <ac:chgData name="Richard Samuel J" userId="3687c5fe-d1e5-4c95-9131-70c6b885fae1" providerId="ADAL" clId="{C72669FC-74F3-4F1D-8AC9-32A54E09C829}" dt="2021-06-30T10:56:23.864" v="290" actId="1076"/>
          <ac:picMkLst>
            <pc:docMk/>
            <pc:sldMk cId="4245032338" sldId="270"/>
            <ac:picMk id="10" creationId="{04864B6B-516C-4A1D-B6D6-6C0315F5322E}"/>
          </ac:picMkLst>
        </pc:picChg>
        <pc:picChg chg="add del">
          <ac:chgData name="Richard Samuel J" userId="3687c5fe-d1e5-4c95-9131-70c6b885fae1" providerId="ADAL" clId="{C72669FC-74F3-4F1D-8AC9-32A54E09C829}" dt="2021-06-30T08:44:18.465" v="157" actId="26606"/>
          <ac:picMkLst>
            <pc:docMk/>
            <pc:sldMk cId="4245032338" sldId="270"/>
            <ac:picMk id="217" creationId="{C99610E4-6194-4817-B152-498995E77181}"/>
          </ac:picMkLst>
        </pc:picChg>
        <pc:picChg chg="add del">
          <ac:chgData name="Richard Samuel J" userId="3687c5fe-d1e5-4c95-9131-70c6b885fae1" providerId="ADAL" clId="{C72669FC-74F3-4F1D-8AC9-32A54E09C829}" dt="2021-06-30T10:36:03.030" v="262" actId="26606"/>
          <ac:picMkLst>
            <pc:docMk/>
            <pc:sldMk cId="4245032338" sldId="270"/>
            <ac:picMk id="251" creationId="{C99610E4-6194-4817-B152-498995E77181}"/>
          </ac:picMkLst>
        </pc:picChg>
        <pc:picChg chg="add del">
          <ac:chgData name="Richard Samuel J" userId="3687c5fe-d1e5-4c95-9131-70c6b885fae1" providerId="ADAL" clId="{C72669FC-74F3-4F1D-8AC9-32A54E09C829}" dt="2021-06-30T10:36:03.030" v="262" actId="26606"/>
          <ac:picMkLst>
            <pc:docMk/>
            <pc:sldMk cId="4245032338" sldId="270"/>
            <ac:picMk id="262" creationId="{3509D85C-1896-4695-A144-B562AFC58EB2}"/>
          </ac:picMkLst>
        </pc:picChg>
        <pc:picChg chg="add del">
          <ac:chgData name="Richard Samuel J" userId="3687c5fe-d1e5-4c95-9131-70c6b885fae1" providerId="ADAL" clId="{C72669FC-74F3-4F1D-8AC9-32A54E09C829}" dt="2021-06-30T08:44:18.465" v="157" actId="26606"/>
          <ac:picMkLst>
            <pc:docMk/>
            <pc:sldMk cId="4245032338" sldId="270"/>
            <ac:picMk id="263" creationId="{97D4C8B4-0BAB-48B7-9D89-C26EAAAEF052}"/>
          </ac:picMkLst>
        </pc:picChg>
        <pc:picChg chg="add del">
          <ac:chgData name="Richard Samuel J" userId="3687c5fe-d1e5-4c95-9131-70c6b885fae1" providerId="ADAL" clId="{C72669FC-74F3-4F1D-8AC9-32A54E09C829}" dt="2021-06-30T08:44:59.353" v="159" actId="26606"/>
          <ac:picMkLst>
            <pc:docMk/>
            <pc:sldMk cId="4245032338" sldId="270"/>
            <ac:picMk id="266" creationId="{C99610E4-6194-4817-B152-498995E77181}"/>
          </ac:picMkLst>
        </pc:picChg>
        <pc:picChg chg="add del">
          <ac:chgData name="Richard Samuel J" userId="3687c5fe-d1e5-4c95-9131-70c6b885fae1" providerId="ADAL" clId="{C72669FC-74F3-4F1D-8AC9-32A54E09C829}" dt="2021-06-30T08:44:59.353" v="159" actId="26606"/>
          <ac:picMkLst>
            <pc:docMk/>
            <pc:sldMk cId="4245032338" sldId="270"/>
            <ac:picMk id="272" creationId="{3509D85C-1896-4695-A144-B562AFC58EB2}"/>
          </ac:picMkLst>
        </pc:picChg>
        <pc:picChg chg="add del">
          <ac:chgData name="Richard Samuel J" userId="3687c5fe-d1e5-4c95-9131-70c6b885fae1" providerId="ADAL" clId="{C72669FC-74F3-4F1D-8AC9-32A54E09C829}" dt="2021-06-30T08:45:59.224" v="169" actId="26606"/>
          <ac:picMkLst>
            <pc:docMk/>
            <pc:sldMk cId="4245032338" sldId="270"/>
            <ac:picMk id="276" creationId="{C99610E4-6194-4817-B152-498995E77181}"/>
          </ac:picMkLst>
        </pc:picChg>
        <pc:picChg chg="add del">
          <ac:chgData name="Richard Samuel J" userId="3687c5fe-d1e5-4c95-9131-70c6b885fae1" providerId="ADAL" clId="{C72669FC-74F3-4F1D-8AC9-32A54E09C829}" dt="2021-06-30T10:52:59.949" v="265" actId="26606"/>
          <ac:picMkLst>
            <pc:docMk/>
            <pc:sldMk cId="4245032338" sldId="270"/>
            <ac:picMk id="287" creationId="{C99610E4-6194-4817-B152-498995E77181}"/>
          </ac:picMkLst>
        </pc:picChg>
        <pc:picChg chg="add del">
          <ac:chgData name="Richard Samuel J" userId="3687c5fe-d1e5-4c95-9131-70c6b885fae1" providerId="ADAL" clId="{C72669FC-74F3-4F1D-8AC9-32A54E09C829}" dt="2021-06-30T10:54:16.487" v="270" actId="26606"/>
          <ac:picMkLst>
            <pc:docMk/>
            <pc:sldMk cId="4245032338" sldId="270"/>
            <ac:picMk id="291" creationId="{C99610E4-6194-4817-B152-498995E77181}"/>
          </ac:picMkLst>
        </pc:picChg>
        <pc:picChg chg="add del">
          <ac:chgData name="Richard Samuel J" userId="3687c5fe-d1e5-4c95-9131-70c6b885fae1" providerId="ADAL" clId="{C72669FC-74F3-4F1D-8AC9-32A54E09C829}" dt="2021-06-30T08:45:59.224" v="169" actId="26606"/>
          <ac:picMkLst>
            <pc:docMk/>
            <pc:sldMk cId="4245032338" sldId="270"/>
            <ac:picMk id="295" creationId="{97D4C8B4-0BAB-48B7-9D89-C26EAAAEF052}"/>
          </ac:picMkLst>
        </pc:picChg>
        <pc:picChg chg="add del">
          <ac:chgData name="Richard Samuel J" userId="3687c5fe-d1e5-4c95-9131-70c6b885fae1" providerId="ADAL" clId="{C72669FC-74F3-4F1D-8AC9-32A54E09C829}" dt="2021-06-30T10:54:25.901" v="272"/>
          <ac:picMkLst>
            <pc:docMk/>
            <pc:sldMk cId="4245032338" sldId="270"/>
            <ac:picMk id="298" creationId="{C99610E4-6194-4817-B152-498995E77181}"/>
          </ac:picMkLst>
        </pc:picChg>
        <pc:cxnChg chg="add del">
          <ac:chgData name="Richard Samuel J" userId="3687c5fe-d1e5-4c95-9131-70c6b885fae1" providerId="ADAL" clId="{C72669FC-74F3-4F1D-8AC9-32A54E09C829}" dt="2021-06-30T10:52:59.949" v="265" actId="26606"/>
          <ac:cxnSpMkLst>
            <pc:docMk/>
            <pc:sldMk cId="4245032338" sldId="270"/>
            <ac:cxnSpMk id="166" creationId="{A15A5F60-B54E-42FF-BDBD-F2A0EFAEED6F}"/>
          </ac:cxnSpMkLst>
        </pc:cxnChg>
        <pc:cxnChg chg="add del">
          <ac:chgData name="Richard Samuel J" userId="3687c5fe-d1e5-4c95-9131-70c6b885fae1" providerId="ADAL" clId="{C72669FC-74F3-4F1D-8AC9-32A54E09C829}" dt="2021-06-30T08:44:18.465" v="157" actId="26606"/>
          <ac:cxnSpMkLst>
            <pc:docMk/>
            <pc:sldMk cId="4245032338" sldId="270"/>
            <ac:cxnSpMk id="223" creationId="{D885E9F4-7DB6-4B77-B1FF-80BFCE81277B}"/>
          </ac:cxnSpMkLst>
        </pc:cxnChg>
        <pc:cxnChg chg="add del">
          <ac:chgData name="Richard Samuel J" userId="3687c5fe-d1e5-4c95-9131-70c6b885fae1" providerId="ADAL" clId="{C72669FC-74F3-4F1D-8AC9-32A54E09C829}" dt="2021-06-30T08:44:18.465" v="157" actId="26606"/>
          <ac:cxnSpMkLst>
            <pc:docMk/>
            <pc:sldMk cId="4245032338" sldId="270"/>
            <ac:cxnSpMk id="246" creationId="{DB639A2B-C30C-4F6F-B847-6960F3CF8A64}"/>
          </ac:cxnSpMkLst>
        </pc:cxnChg>
        <pc:cxnChg chg="add del">
          <ac:chgData name="Richard Samuel J" userId="3687c5fe-d1e5-4c95-9131-70c6b885fae1" providerId="ADAL" clId="{C72669FC-74F3-4F1D-8AC9-32A54E09C829}" dt="2021-06-30T08:44:18.465" v="157" actId="26606"/>
          <ac:cxnSpMkLst>
            <pc:docMk/>
            <pc:sldMk cId="4245032338" sldId="270"/>
            <ac:cxnSpMk id="252" creationId="{F113F62F-D278-402A-8D44-9436FBDDEFC2}"/>
          </ac:cxnSpMkLst>
        </pc:cxnChg>
        <pc:cxnChg chg="add del">
          <ac:chgData name="Richard Samuel J" userId="3687c5fe-d1e5-4c95-9131-70c6b885fae1" providerId="ADAL" clId="{C72669FC-74F3-4F1D-8AC9-32A54E09C829}" dt="2021-06-30T10:36:03.030" v="262" actId="26606"/>
          <ac:cxnSpMkLst>
            <pc:docMk/>
            <pc:sldMk cId="4245032338" sldId="270"/>
            <ac:cxnSpMk id="255" creationId="{D885E9F4-7DB6-4B77-B1FF-80BFCE81277B}"/>
          </ac:cxnSpMkLst>
        </pc:cxnChg>
        <pc:cxnChg chg="add del">
          <ac:chgData name="Richard Samuel J" userId="3687c5fe-d1e5-4c95-9131-70c6b885fae1" providerId="ADAL" clId="{C72669FC-74F3-4F1D-8AC9-32A54E09C829}" dt="2021-06-30T10:36:03.030" v="262" actId="26606"/>
          <ac:cxnSpMkLst>
            <pc:docMk/>
            <pc:sldMk cId="4245032338" sldId="270"/>
            <ac:cxnSpMk id="256" creationId="{DB639A2B-C30C-4F6F-B847-6960F3CF8A64}"/>
          </ac:cxnSpMkLst>
        </pc:cxnChg>
        <pc:cxnChg chg="add del">
          <ac:chgData name="Richard Samuel J" userId="3687c5fe-d1e5-4c95-9131-70c6b885fae1" providerId="ADAL" clId="{C72669FC-74F3-4F1D-8AC9-32A54E09C829}" dt="2021-06-30T10:36:03.030" v="262" actId="26606"/>
          <ac:cxnSpMkLst>
            <pc:docMk/>
            <pc:sldMk cId="4245032338" sldId="270"/>
            <ac:cxnSpMk id="261" creationId="{90676B93-40FB-4FA7-8E89-C24B7B1F8F57}"/>
          </ac:cxnSpMkLst>
        </pc:cxnChg>
        <pc:cxnChg chg="add del">
          <ac:chgData name="Richard Samuel J" userId="3687c5fe-d1e5-4c95-9131-70c6b885fae1" providerId="ADAL" clId="{C72669FC-74F3-4F1D-8AC9-32A54E09C829}" dt="2021-06-30T08:44:18.465" v="157" actId="26606"/>
          <ac:cxnSpMkLst>
            <pc:docMk/>
            <pc:sldMk cId="4245032338" sldId="270"/>
            <ac:cxnSpMk id="264" creationId="{747D456C-D333-4F88-931F-EC1EB7648FEA}"/>
          </ac:cxnSpMkLst>
        </pc:cxnChg>
        <pc:cxnChg chg="add del">
          <ac:chgData name="Richard Samuel J" userId="3687c5fe-d1e5-4c95-9131-70c6b885fae1" providerId="ADAL" clId="{C72669FC-74F3-4F1D-8AC9-32A54E09C829}" dt="2021-06-30T08:44:59.353" v="159" actId="26606"/>
          <ac:cxnSpMkLst>
            <pc:docMk/>
            <pc:sldMk cId="4245032338" sldId="270"/>
            <ac:cxnSpMk id="267" creationId="{D885E9F4-7DB6-4B77-B1FF-80BFCE81277B}"/>
          </ac:cxnSpMkLst>
        </pc:cxnChg>
        <pc:cxnChg chg="add del">
          <ac:chgData name="Richard Samuel J" userId="3687c5fe-d1e5-4c95-9131-70c6b885fae1" providerId="ADAL" clId="{C72669FC-74F3-4F1D-8AC9-32A54E09C829}" dt="2021-06-30T08:44:59.353" v="159" actId="26606"/>
          <ac:cxnSpMkLst>
            <pc:docMk/>
            <pc:sldMk cId="4245032338" sldId="270"/>
            <ac:cxnSpMk id="268" creationId="{DB639A2B-C30C-4F6F-B847-6960F3CF8A64}"/>
          </ac:cxnSpMkLst>
        </pc:cxnChg>
        <pc:cxnChg chg="add del">
          <ac:chgData name="Richard Samuel J" userId="3687c5fe-d1e5-4c95-9131-70c6b885fae1" providerId="ADAL" clId="{C72669FC-74F3-4F1D-8AC9-32A54E09C829}" dt="2021-06-30T08:44:59.353" v="159" actId="26606"/>
          <ac:cxnSpMkLst>
            <pc:docMk/>
            <pc:sldMk cId="4245032338" sldId="270"/>
            <ac:cxnSpMk id="271" creationId="{90676B93-40FB-4FA7-8E89-C24B7B1F8F57}"/>
          </ac:cxnSpMkLst>
        </pc:cxnChg>
        <pc:cxnChg chg="add del">
          <ac:chgData name="Richard Samuel J" userId="3687c5fe-d1e5-4c95-9131-70c6b885fae1" providerId="ADAL" clId="{C72669FC-74F3-4F1D-8AC9-32A54E09C829}" dt="2021-06-30T08:44:59.353" v="159" actId="26606"/>
          <ac:cxnSpMkLst>
            <pc:docMk/>
            <pc:sldMk cId="4245032338" sldId="270"/>
            <ac:cxnSpMk id="273" creationId="{6D9F55CD-CB1D-4CB9-98D3-2BC602BC430E}"/>
          </ac:cxnSpMkLst>
        </pc:cxnChg>
        <pc:cxnChg chg="add del">
          <ac:chgData name="Richard Samuel J" userId="3687c5fe-d1e5-4c95-9131-70c6b885fae1" providerId="ADAL" clId="{C72669FC-74F3-4F1D-8AC9-32A54E09C829}" dt="2021-06-30T10:36:03.030" v="262" actId="26606"/>
          <ac:cxnSpMkLst>
            <pc:docMk/>
            <pc:sldMk cId="4245032338" sldId="270"/>
            <ac:cxnSpMk id="274" creationId="{6D9F55CD-CB1D-4CB9-98D3-2BC602BC430E}"/>
          </ac:cxnSpMkLst>
        </pc:cxnChg>
        <pc:cxnChg chg="add del">
          <ac:chgData name="Richard Samuel J" userId="3687c5fe-d1e5-4c95-9131-70c6b885fae1" providerId="ADAL" clId="{C72669FC-74F3-4F1D-8AC9-32A54E09C829}" dt="2021-06-30T08:45:59.224" v="169" actId="26606"/>
          <ac:cxnSpMkLst>
            <pc:docMk/>
            <pc:sldMk cId="4245032338" sldId="270"/>
            <ac:cxnSpMk id="277" creationId="{D885E9F4-7DB6-4B77-B1FF-80BFCE81277B}"/>
          </ac:cxnSpMkLst>
        </pc:cxnChg>
        <pc:cxnChg chg="add del">
          <ac:chgData name="Richard Samuel J" userId="3687c5fe-d1e5-4c95-9131-70c6b885fae1" providerId="ADAL" clId="{C72669FC-74F3-4F1D-8AC9-32A54E09C829}" dt="2021-06-30T08:45:59.224" v="169" actId="26606"/>
          <ac:cxnSpMkLst>
            <pc:docMk/>
            <pc:sldMk cId="4245032338" sldId="270"/>
            <ac:cxnSpMk id="278" creationId="{DB639A2B-C30C-4F6F-B847-6960F3CF8A64}"/>
          </ac:cxnSpMkLst>
        </pc:cxnChg>
        <pc:cxnChg chg="add del">
          <ac:chgData name="Richard Samuel J" userId="3687c5fe-d1e5-4c95-9131-70c6b885fae1" providerId="ADAL" clId="{C72669FC-74F3-4F1D-8AC9-32A54E09C829}" dt="2021-06-30T10:52:59.949" v="265" actId="26606"/>
          <ac:cxnSpMkLst>
            <pc:docMk/>
            <pc:sldMk cId="4245032338" sldId="270"/>
            <ac:cxnSpMk id="283" creationId="{D885E9F4-7DB6-4B77-B1FF-80BFCE81277B}"/>
          </ac:cxnSpMkLst>
        </pc:cxnChg>
        <pc:cxnChg chg="add del">
          <ac:chgData name="Richard Samuel J" userId="3687c5fe-d1e5-4c95-9131-70c6b885fae1" providerId="ADAL" clId="{C72669FC-74F3-4F1D-8AC9-32A54E09C829}" dt="2021-06-30T08:45:59.224" v="169" actId="26606"/>
          <ac:cxnSpMkLst>
            <pc:docMk/>
            <pc:sldMk cId="4245032338" sldId="270"/>
            <ac:cxnSpMk id="284" creationId="{F113F62F-D278-402A-8D44-9436FBDDEFC2}"/>
          </ac:cxnSpMkLst>
        </pc:cxnChg>
        <pc:cxnChg chg="add del">
          <ac:chgData name="Richard Samuel J" userId="3687c5fe-d1e5-4c95-9131-70c6b885fae1" providerId="ADAL" clId="{C72669FC-74F3-4F1D-8AC9-32A54E09C829}" dt="2021-06-30T10:54:16.487" v="270" actId="26606"/>
          <ac:cxnSpMkLst>
            <pc:docMk/>
            <pc:sldMk cId="4245032338" sldId="270"/>
            <ac:cxnSpMk id="293" creationId="{D885E9F4-7DB6-4B77-B1FF-80BFCE81277B}"/>
          </ac:cxnSpMkLst>
        </pc:cxnChg>
        <pc:cxnChg chg="add del">
          <ac:chgData name="Richard Samuel J" userId="3687c5fe-d1e5-4c95-9131-70c6b885fae1" providerId="ADAL" clId="{C72669FC-74F3-4F1D-8AC9-32A54E09C829}" dt="2021-06-30T10:54:16.487" v="270" actId="26606"/>
          <ac:cxnSpMkLst>
            <pc:docMk/>
            <pc:sldMk cId="4245032338" sldId="270"/>
            <ac:cxnSpMk id="294" creationId="{A15A5F60-B54E-42FF-BDBD-F2A0EFAEED6F}"/>
          </ac:cxnSpMkLst>
        </pc:cxnChg>
        <pc:cxnChg chg="add del">
          <ac:chgData name="Richard Samuel J" userId="3687c5fe-d1e5-4c95-9131-70c6b885fae1" providerId="ADAL" clId="{C72669FC-74F3-4F1D-8AC9-32A54E09C829}" dt="2021-06-30T08:45:59.224" v="169" actId="26606"/>
          <ac:cxnSpMkLst>
            <pc:docMk/>
            <pc:sldMk cId="4245032338" sldId="270"/>
            <ac:cxnSpMk id="296" creationId="{747D456C-D333-4F88-931F-EC1EB7648FEA}"/>
          </ac:cxnSpMkLst>
        </pc:cxnChg>
        <pc:cxnChg chg="add del">
          <ac:chgData name="Richard Samuel J" userId="3687c5fe-d1e5-4c95-9131-70c6b885fae1" providerId="ADAL" clId="{C72669FC-74F3-4F1D-8AC9-32A54E09C829}" dt="2021-06-30T10:54:25.901" v="272"/>
          <ac:cxnSpMkLst>
            <pc:docMk/>
            <pc:sldMk cId="4245032338" sldId="270"/>
            <ac:cxnSpMk id="299" creationId="{D885E9F4-7DB6-4B77-B1FF-80BFCE81277B}"/>
          </ac:cxnSpMkLst>
        </pc:cxnChg>
        <pc:cxnChg chg="add del">
          <ac:chgData name="Richard Samuel J" userId="3687c5fe-d1e5-4c95-9131-70c6b885fae1" providerId="ADAL" clId="{C72669FC-74F3-4F1D-8AC9-32A54E09C829}" dt="2021-06-30T10:54:25.901" v="272"/>
          <ac:cxnSpMkLst>
            <pc:docMk/>
            <pc:sldMk cId="4245032338" sldId="270"/>
            <ac:cxnSpMk id="300" creationId="{A15A5F60-B54E-42FF-BDBD-F2A0EFAEED6F}"/>
          </ac:cxnSpMkLst>
        </pc:cxnChg>
        <pc:cxnChg chg="add">
          <ac:chgData name="Richard Samuel J" userId="3687c5fe-d1e5-4c95-9131-70c6b885fae1" providerId="ADAL" clId="{C72669FC-74F3-4F1D-8AC9-32A54E09C829}" dt="2021-06-30T10:55:50.771" v="288" actId="26606"/>
          <ac:cxnSpMkLst>
            <pc:docMk/>
            <pc:sldMk cId="4245032338" sldId="270"/>
            <ac:cxnSpMk id="307" creationId="{91B6081D-D3E8-4209-B85B-EB1C655A6272}"/>
          </ac:cxnSpMkLst>
        </pc:cxnChg>
        <pc:cxnChg chg="add">
          <ac:chgData name="Richard Samuel J" userId="3687c5fe-d1e5-4c95-9131-70c6b885fae1" providerId="ADAL" clId="{C72669FC-74F3-4F1D-8AC9-32A54E09C829}" dt="2021-06-30T10:55:50.771" v="288" actId="26606"/>
          <ac:cxnSpMkLst>
            <pc:docMk/>
            <pc:sldMk cId="4245032338" sldId="270"/>
            <ac:cxnSpMk id="308" creationId="{28CA55E4-1295-45C8-BA05-5A9E705B749A}"/>
          </ac:cxnSpMkLst>
        </pc:cxnChg>
        <pc:cxnChg chg="add">
          <ac:chgData name="Richard Samuel J" userId="3687c5fe-d1e5-4c95-9131-70c6b885fae1" providerId="ADAL" clId="{C72669FC-74F3-4F1D-8AC9-32A54E09C829}" dt="2021-06-30T10:55:50.771" v="288" actId="26606"/>
          <ac:cxnSpMkLst>
            <pc:docMk/>
            <pc:sldMk cId="4245032338" sldId="270"/>
            <ac:cxnSpMk id="309" creationId="{08C5794E-A9A1-4A23-AF68-C79A7822334C}"/>
          </ac:cxnSpMkLst>
        </pc:cxnChg>
      </pc:sldChg>
      <pc:sldChg chg="addSp delSp modSp mod">
        <pc:chgData name="Richard Samuel J" userId="3687c5fe-d1e5-4c95-9131-70c6b885fae1" providerId="ADAL" clId="{C72669FC-74F3-4F1D-8AC9-32A54E09C829}" dt="2021-06-30T11:01:17.809" v="441" actId="122"/>
        <pc:sldMkLst>
          <pc:docMk/>
          <pc:sldMk cId="3140718210" sldId="271"/>
        </pc:sldMkLst>
        <pc:spChg chg="mod">
          <ac:chgData name="Richard Samuel J" userId="3687c5fe-d1e5-4c95-9131-70c6b885fae1" providerId="ADAL" clId="{C72669FC-74F3-4F1D-8AC9-32A54E09C829}" dt="2021-06-30T11:01:17.809" v="441" actId="122"/>
          <ac:spMkLst>
            <pc:docMk/>
            <pc:sldMk cId="3140718210" sldId="271"/>
            <ac:spMk id="30" creationId="{DD3BE93A-93CA-48EF-9F95-93CDF4576F2C}"/>
          </ac:spMkLst>
        </pc:spChg>
        <pc:spChg chg="mod ord">
          <ac:chgData name="Richard Samuel J" userId="3687c5fe-d1e5-4c95-9131-70c6b885fae1" providerId="ADAL" clId="{C72669FC-74F3-4F1D-8AC9-32A54E09C829}" dt="2021-06-30T11:00:24.940" v="414" actId="1076"/>
          <ac:spMkLst>
            <pc:docMk/>
            <pc:sldMk cId="3140718210" sldId="271"/>
            <ac:spMk id="40" creationId="{0BA96C82-E683-4222-8B0A-39B872853958}"/>
          </ac:spMkLst>
        </pc:spChg>
        <pc:spChg chg="add del">
          <ac:chgData name="Richard Samuel J" userId="3687c5fe-d1e5-4c95-9131-70c6b885fae1" providerId="ADAL" clId="{C72669FC-74F3-4F1D-8AC9-32A54E09C829}" dt="2021-06-30T10:59:53.214" v="408" actId="26606"/>
          <ac:spMkLst>
            <pc:docMk/>
            <pc:sldMk cId="3140718210" sldId="271"/>
            <ac:spMk id="42" creationId="{EEA869E1-F851-4A52-92F5-77E592B76A5B}"/>
          </ac:spMkLst>
        </pc:spChg>
        <pc:spChg chg="add del">
          <ac:chgData name="Richard Samuel J" userId="3687c5fe-d1e5-4c95-9131-70c6b885fae1" providerId="ADAL" clId="{C72669FC-74F3-4F1D-8AC9-32A54E09C829}" dt="2021-06-30T10:59:53.214" v="408" actId="26606"/>
          <ac:spMkLst>
            <pc:docMk/>
            <pc:sldMk cId="3140718210" sldId="271"/>
            <ac:spMk id="53" creationId="{EED2B910-B28F-4A54-B17C-8B7E5893AABB}"/>
          </ac:spMkLst>
        </pc:spChg>
        <pc:spChg chg="add del">
          <ac:chgData name="Richard Samuel J" userId="3687c5fe-d1e5-4c95-9131-70c6b885fae1" providerId="ADAL" clId="{C72669FC-74F3-4F1D-8AC9-32A54E09C829}" dt="2021-06-30T10:59:53.214" v="408" actId="26606"/>
          <ac:spMkLst>
            <pc:docMk/>
            <pc:sldMk cId="3140718210" sldId="271"/>
            <ac:spMk id="57" creationId="{7CAB7D27-148D-4082-B160-72FAD580D663}"/>
          </ac:spMkLst>
        </pc:spChg>
        <pc:spChg chg="add">
          <ac:chgData name="Richard Samuel J" userId="3687c5fe-d1e5-4c95-9131-70c6b885fae1" providerId="ADAL" clId="{C72669FC-74F3-4F1D-8AC9-32A54E09C829}" dt="2021-06-30T10:59:53.214" v="408" actId="26606"/>
          <ac:spMkLst>
            <pc:docMk/>
            <pc:sldMk cId="3140718210" sldId="271"/>
            <ac:spMk id="66" creationId="{EEA869E1-F851-4A52-92F5-77E592B76A5B}"/>
          </ac:spMkLst>
        </pc:spChg>
        <pc:spChg chg="add">
          <ac:chgData name="Richard Samuel J" userId="3687c5fe-d1e5-4c95-9131-70c6b885fae1" providerId="ADAL" clId="{C72669FC-74F3-4F1D-8AC9-32A54E09C829}" dt="2021-06-30T10:59:53.214" v="408" actId="26606"/>
          <ac:spMkLst>
            <pc:docMk/>
            <pc:sldMk cId="3140718210" sldId="271"/>
            <ac:spMk id="74" creationId="{EED2B910-B28F-4A54-B17C-8B7E5893AABB}"/>
          </ac:spMkLst>
        </pc:spChg>
        <pc:spChg chg="add">
          <ac:chgData name="Richard Samuel J" userId="3687c5fe-d1e5-4c95-9131-70c6b885fae1" providerId="ADAL" clId="{C72669FC-74F3-4F1D-8AC9-32A54E09C829}" dt="2021-06-30T10:59:53.214" v="408" actId="26606"/>
          <ac:spMkLst>
            <pc:docMk/>
            <pc:sldMk cId="3140718210" sldId="271"/>
            <ac:spMk id="78" creationId="{7CAB7D27-148D-4082-B160-72FAD580D663}"/>
          </ac:spMkLst>
        </pc:spChg>
        <pc:picChg chg="add mod">
          <ac:chgData name="Richard Samuel J" userId="3687c5fe-d1e5-4c95-9131-70c6b885fae1" providerId="ADAL" clId="{C72669FC-74F3-4F1D-8AC9-32A54E09C829}" dt="2021-06-30T11:00:39.624" v="418" actId="1076"/>
          <ac:picMkLst>
            <pc:docMk/>
            <pc:sldMk cId="3140718210" sldId="271"/>
            <ac:picMk id="2" creationId="{CCCF28AC-F1AD-442F-92F5-E1B6B18A5D12}"/>
          </ac:picMkLst>
        </pc:picChg>
        <pc:picChg chg="add mod">
          <ac:chgData name="Richard Samuel J" userId="3687c5fe-d1e5-4c95-9131-70c6b885fae1" providerId="ADAL" clId="{C72669FC-74F3-4F1D-8AC9-32A54E09C829}" dt="2021-06-30T11:00:45.233" v="419" actId="14100"/>
          <ac:picMkLst>
            <pc:docMk/>
            <pc:sldMk cId="3140718210" sldId="271"/>
            <ac:picMk id="3" creationId="{7BF12AAF-7D52-4509-9F55-464E5429487A}"/>
          </ac:picMkLst>
        </pc:picChg>
        <pc:picChg chg="del mod">
          <ac:chgData name="Richard Samuel J" userId="3687c5fe-d1e5-4c95-9131-70c6b885fae1" providerId="ADAL" clId="{C72669FC-74F3-4F1D-8AC9-32A54E09C829}" dt="2021-06-30T10:59:49.369" v="406" actId="478"/>
          <ac:picMkLst>
            <pc:docMk/>
            <pc:sldMk cId="3140718210" sldId="271"/>
            <ac:picMk id="6" creationId="{E42BD653-E1C4-443D-97B0-BE7B01FBF302}"/>
          </ac:picMkLst>
        </pc:picChg>
        <pc:picChg chg="del">
          <ac:chgData name="Richard Samuel J" userId="3687c5fe-d1e5-4c95-9131-70c6b885fae1" providerId="ADAL" clId="{C72669FC-74F3-4F1D-8AC9-32A54E09C829}" dt="2021-06-30T10:59:09.526" v="403" actId="478"/>
          <ac:picMkLst>
            <pc:docMk/>
            <pc:sldMk cId="3140718210" sldId="271"/>
            <ac:picMk id="29" creationId="{E9A8805C-FF39-4916-9300-308E6B7A7945}"/>
          </ac:picMkLst>
        </pc:picChg>
        <pc:picChg chg="add del">
          <ac:chgData name="Richard Samuel J" userId="3687c5fe-d1e5-4c95-9131-70c6b885fae1" providerId="ADAL" clId="{C72669FC-74F3-4F1D-8AC9-32A54E09C829}" dt="2021-06-30T10:59:53.214" v="408" actId="26606"/>
          <ac:picMkLst>
            <pc:docMk/>
            <pc:sldMk cId="3140718210" sldId="271"/>
            <ac:picMk id="44" creationId="{B083AD55-8296-44BD-8E14-DD2DDBC351B0}"/>
          </ac:picMkLst>
        </pc:picChg>
        <pc:picChg chg="add del">
          <ac:chgData name="Richard Samuel J" userId="3687c5fe-d1e5-4c95-9131-70c6b885fae1" providerId="ADAL" clId="{C72669FC-74F3-4F1D-8AC9-32A54E09C829}" dt="2021-06-30T10:59:53.214" v="408" actId="26606"/>
          <ac:picMkLst>
            <pc:docMk/>
            <pc:sldMk cId="3140718210" sldId="271"/>
            <ac:picMk id="59" creationId="{CD88FC76-F691-462A-BCF9-0BA4F5DE6D71}"/>
          </ac:picMkLst>
        </pc:picChg>
        <pc:picChg chg="add">
          <ac:chgData name="Richard Samuel J" userId="3687c5fe-d1e5-4c95-9131-70c6b885fae1" providerId="ADAL" clId="{C72669FC-74F3-4F1D-8AC9-32A54E09C829}" dt="2021-06-30T10:59:53.214" v="408" actId="26606"/>
          <ac:picMkLst>
            <pc:docMk/>
            <pc:sldMk cId="3140718210" sldId="271"/>
            <ac:picMk id="68" creationId="{B083AD55-8296-44BD-8E14-DD2DDBC351B0}"/>
          </ac:picMkLst>
        </pc:picChg>
        <pc:picChg chg="add">
          <ac:chgData name="Richard Samuel J" userId="3687c5fe-d1e5-4c95-9131-70c6b885fae1" providerId="ADAL" clId="{C72669FC-74F3-4F1D-8AC9-32A54E09C829}" dt="2021-06-30T10:59:53.214" v="408" actId="26606"/>
          <ac:picMkLst>
            <pc:docMk/>
            <pc:sldMk cId="3140718210" sldId="271"/>
            <ac:picMk id="80" creationId="{CD88FC76-F691-462A-BCF9-0BA4F5DE6D71}"/>
          </ac:picMkLst>
        </pc:picChg>
        <pc:cxnChg chg="add del">
          <ac:chgData name="Richard Samuel J" userId="3687c5fe-d1e5-4c95-9131-70c6b885fae1" providerId="ADAL" clId="{C72669FC-74F3-4F1D-8AC9-32A54E09C829}" dt="2021-06-30T10:59:53.214" v="408" actId="26606"/>
          <ac:cxnSpMkLst>
            <pc:docMk/>
            <pc:sldMk cId="3140718210" sldId="271"/>
            <ac:cxnSpMk id="46" creationId="{2BF46B26-15FC-4C5A-94FA-AE9ED64B5C20}"/>
          </ac:cxnSpMkLst>
        </pc:cxnChg>
        <pc:cxnChg chg="add del">
          <ac:chgData name="Richard Samuel J" userId="3687c5fe-d1e5-4c95-9131-70c6b885fae1" providerId="ADAL" clId="{C72669FC-74F3-4F1D-8AC9-32A54E09C829}" dt="2021-06-30T10:59:53.214" v="408" actId="26606"/>
          <ac:cxnSpMkLst>
            <pc:docMk/>
            <pc:sldMk cId="3140718210" sldId="271"/>
            <ac:cxnSpMk id="48" creationId="{BADF1045-FC61-45F9-B214-2286C9675985}"/>
          </ac:cxnSpMkLst>
        </pc:cxnChg>
        <pc:cxnChg chg="add del">
          <ac:chgData name="Richard Samuel J" userId="3687c5fe-d1e5-4c95-9131-70c6b885fae1" providerId="ADAL" clId="{C72669FC-74F3-4F1D-8AC9-32A54E09C829}" dt="2021-06-30T10:59:53.214" v="408" actId="26606"/>
          <ac:cxnSpMkLst>
            <pc:docMk/>
            <pc:sldMk cId="3140718210" sldId="271"/>
            <ac:cxnSpMk id="55" creationId="{C545F118-1DF8-46A9-8A77-B3D9422CEA4A}"/>
          </ac:cxnSpMkLst>
        </pc:cxnChg>
        <pc:cxnChg chg="add del">
          <ac:chgData name="Richard Samuel J" userId="3687c5fe-d1e5-4c95-9131-70c6b885fae1" providerId="ADAL" clId="{C72669FC-74F3-4F1D-8AC9-32A54E09C829}" dt="2021-06-30T10:59:53.214" v="408" actId="26606"/>
          <ac:cxnSpMkLst>
            <pc:docMk/>
            <pc:sldMk cId="3140718210" sldId="271"/>
            <ac:cxnSpMk id="61" creationId="{33204A7E-B7E9-42D0-9DC4-B82FDC8C4BCC}"/>
          </ac:cxnSpMkLst>
        </pc:cxnChg>
        <pc:cxnChg chg="add">
          <ac:chgData name="Richard Samuel J" userId="3687c5fe-d1e5-4c95-9131-70c6b885fae1" providerId="ADAL" clId="{C72669FC-74F3-4F1D-8AC9-32A54E09C829}" dt="2021-06-30T10:59:53.214" v="408" actId="26606"/>
          <ac:cxnSpMkLst>
            <pc:docMk/>
            <pc:sldMk cId="3140718210" sldId="271"/>
            <ac:cxnSpMk id="70" creationId="{2BF46B26-15FC-4C5A-94FA-AE9ED64B5C20}"/>
          </ac:cxnSpMkLst>
        </pc:cxnChg>
        <pc:cxnChg chg="add">
          <ac:chgData name="Richard Samuel J" userId="3687c5fe-d1e5-4c95-9131-70c6b885fae1" providerId="ADAL" clId="{C72669FC-74F3-4F1D-8AC9-32A54E09C829}" dt="2021-06-30T10:59:53.214" v="408" actId="26606"/>
          <ac:cxnSpMkLst>
            <pc:docMk/>
            <pc:sldMk cId="3140718210" sldId="271"/>
            <ac:cxnSpMk id="72" creationId="{BADF1045-FC61-45F9-B214-2286C9675985}"/>
          </ac:cxnSpMkLst>
        </pc:cxnChg>
        <pc:cxnChg chg="add">
          <ac:chgData name="Richard Samuel J" userId="3687c5fe-d1e5-4c95-9131-70c6b885fae1" providerId="ADAL" clId="{C72669FC-74F3-4F1D-8AC9-32A54E09C829}" dt="2021-06-30T10:59:53.214" v="408" actId="26606"/>
          <ac:cxnSpMkLst>
            <pc:docMk/>
            <pc:sldMk cId="3140718210" sldId="271"/>
            <ac:cxnSpMk id="76" creationId="{C545F118-1DF8-46A9-8A77-B3D9422CEA4A}"/>
          </ac:cxnSpMkLst>
        </pc:cxnChg>
        <pc:cxnChg chg="add">
          <ac:chgData name="Richard Samuel J" userId="3687c5fe-d1e5-4c95-9131-70c6b885fae1" providerId="ADAL" clId="{C72669FC-74F3-4F1D-8AC9-32A54E09C829}" dt="2021-06-30T10:59:53.214" v="408" actId="26606"/>
          <ac:cxnSpMkLst>
            <pc:docMk/>
            <pc:sldMk cId="3140718210" sldId="271"/>
            <ac:cxnSpMk id="82" creationId="{33204A7E-B7E9-42D0-9DC4-B82FDC8C4BCC}"/>
          </ac:cxnSpMkLst>
        </pc:cxnChg>
      </pc:sldChg>
      <pc:sldChg chg="addSp delSp modSp mod">
        <pc:chgData name="Richard Samuel J" userId="3687c5fe-d1e5-4c95-9131-70c6b885fae1" providerId="ADAL" clId="{C72669FC-74F3-4F1D-8AC9-32A54E09C829}" dt="2021-06-30T11:05:27.592" v="460" actId="14100"/>
        <pc:sldMkLst>
          <pc:docMk/>
          <pc:sldMk cId="3628458176" sldId="272"/>
        </pc:sldMkLst>
        <pc:picChg chg="add mod">
          <ac:chgData name="Richard Samuel J" userId="3687c5fe-d1e5-4c95-9131-70c6b885fae1" providerId="ADAL" clId="{C72669FC-74F3-4F1D-8AC9-32A54E09C829}" dt="2021-06-30T11:05:11.768" v="458" actId="14100"/>
          <ac:picMkLst>
            <pc:docMk/>
            <pc:sldMk cId="3628458176" sldId="272"/>
            <ac:picMk id="2" creationId="{6D779CCF-B4D3-4078-A780-91CC83BD72C1}"/>
          </ac:picMkLst>
        </pc:picChg>
        <pc:picChg chg="del mod">
          <ac:chgData name="Richard Samuel J" userId="3687c5fe-d1e5-4c95-9131-70c6b885fae1" providerId="ADAL" clId="{C72669FC-74F3-4F1D-8AC9-32A54E09C829}" dt="2021-06-30T11:03:33.088" v="448" actId="478"/>
          <ac:picMkLst>
            <pc:docMk/>
            <pc:sldMk cId="3628458176" sldId="272"/>
            <ac:picMk id="3" creationId="{A811E462-D8B9-4BEC-8307-4043DD0F973F}"/>
          </ac:picMkLst>
        </pc:picChg>
        <pc:picChg chg="del mod">
          <ac:chgData name="Richard Samuel J" userId="3687c5fe-d1e5-4c95-9131-70c6b885fae1" providerId="ADAL" clId="{C72669FC-74F3-4F1D-8AC9-32A54E09C829}" dt="2021-06-30T11:03:03.467" v="442" actId="478"/>
          <ac:picMkLst>
            <pc:docMk/>
            <pc:sldMk cId="3628458176" sldId="272"/>
            <ac:picMk id="4" creationId="{998DE307-9695-4BDC-94A7-D480095EC481}"/>
          </ac:picMkLst>
        </pc:picChg>
        <pc:picChg chg="add mod">
          <ac:chgData name="Richard Samuel J" userId="3687c5fe-d1e5-4c95-9131-70c6b885fae1" providerId="ADAL" clId="{C72669FC-74F3-4F1D-8AC9-32A54E09C829}" dt="2021-06-30T11:05:27.592" v="460" actId="14100"/>
          <ac:picMkLst>
            <pc:docMk/>
            <pc:sldMk cId="3628458176" sldId="272"/>
            <ac:picMk id="5" creationId="{3C8ECEA3-6D21-453F-8ADE-EE703C5315F8}"/>
          </ac:picMkLst>
        </pc:picChg>
      </pc:sldChg>
      <pc:sldChg chg="modSp">
        <pc:chgData name="Richard Samuel J" userId="3687c5fe-d1e5-4c95-9131-70c6b885fae1" providerId="ADAL" clId="{C72669FC-74F3-4F1D-8AC9-32A54E09C829}" dt="2021-06-30T08:33:35.748" v="105"/>
        <pc:sldMkLst>
          <pc:docMk/>
          <pc:sldMk cId="3329562827" sldId="273"/>
        </pc:sldMkLst>
        <pc:spChg chg="mod">
          <ac:chgData name="Richard Samuel J" userId="3687c5fe-d1e5-4c95-9131-70c6b885fae1" providerId="ADAL" clId="{C72669FC-74F3-4F1D-8AC9-32A54E09C829}" dt="2021-06-30T08:33:35.748" v="105"/>
          <ac:spMkLst>
            <pc:docMk/>
            <pc:sldMk cId="3329562827" sldId="273"/>
            <ac:spMk id="2" creationId="{FF14FA2A-4639-47DE-8066-2858D750DEBB}"/>
          </ac:spMkLst>
        </pc:spChg>
      </pc:sldChg>
      <pc:sldChg chg="modSp mod">
        <pc:chgData name="Richard Samuel J" userId="3687c5fe-d1e5-4c95-9131-70c6b885fae1" providerId="ADAL" clId="{C72669FC-74F3-4F1D-8AC9-32A54E09C829}" dt="2021-06-30T11:06:21.238" v="462" actId="1076"/>
        <pc:sldMkLst>
          <pc:docMk/>
          <pc:sldMk cId="1888599542" sldId="274"/>
        </pc:sldMkLst>
        <pc:spChg chg="mod">
          <ac:chgData name="Richard Samuel J" userId="3687c5fe-d1e5-4c95-9131-70c6b885fae1" providerId="ADAL" clId="{C72669FC-74F3-4F1D-8AC9-32A54E09C829}" dt="2021-06-30T08:33:35.953" v="109" actId="27636"/>
          <ac:spMkLst>
            <pc:docMk/>
            <pc:sldMk cId="1888599542" sldId="274"/>
            <ac:spMk id="19" creationId="{6C92D23B-E1DF-4658-80C5-AA7895876C71}"/>
          </ac:spMkLst>
        </pc:spChg>
        <pc:picChg chg="mod">
          <ac:chgData name="Richard Samuel J" userId="3687c5fe-d1e5-4c95-9131-70c6b885fae1" providerId="ADAL" clId="{C72669FC-74F3-4F1D-8AC9-32A54E09C829}" dt="2021-06-30T11:06:21.238" v="462" actId="1076"/>
          <ac:picMkLst>
            <pc:docMk/>
            <pc:sldMk cId="1888599542" sldId="274"/>
            <ac:picMk id="2" creationId="{2F41B7E1-18E7-48F3-A05D-F80D89A82BD5}"/>
          </ac:picMkLst>
        </pc:picChg>
      </pc:sldChg>
      <pc:sldChg chg="modSp mod">
        <pc:chgData name="Richard Samuel J" userId="3687c5fe-d1e5-4c95-9131-70c6b885fae1" providerId="ADAL" clId="{C72669FC-74F3-4F1D-8AC9-32A54E09C829}" dt="2021-06-30T11:06:16.092" v="461" actId="1076"/>
        <pc:sldMkLst>
          <pc:docMk/>
          <pc:sldMk cId="2195974471" sldId="275"/>
        </pc:sldMkLst>
        <pc:spChg chg="mod">
          <ac:chgData name="Richard Samuel J" userId="3687c5fe-d1e5-4c95-9131-70c6b885fae1" providerId="ADAL" clId="{C72669FC-74F3-4F1D-8AC9-32A54E09C829}" dt="2021-06-30T08:33:35.962" v="110" actId="27636"/>
          <ac:spMkLst>
            <pc:docMk/>
            <pc:sldMk cId="2195974471" sldId="275"/>
            <ac:spMk id="19" creationId="{6C92D23B-E1DF-4658-80C5-AA7895876C71}"/>
          </ac:spMkLst>
        </pc:spChg>
        <pc:picChg chg="mod">
          <ac:chgData name="Richard Samuel J" userId="3687c5fe-d1e5-4c95-9131-70c6b885fae1" providerId="ADAL" clId="{C72669FC-74F3-4F1D-8AC9-32A54E09C829}" dt="2021-06-30T11:06:16.092" v="461" actId="1076"/>
          <ac:picMkLst>
            <pc:docMk/>
            <pc:sldMk cId="2195974471" sldId="275"/>
            <ac:picMk id="3" creationId="{7631D967-3843-4703-87C5-7FA640EFF476}"/>
          </ac:picMkLst>
        </pc:picChg>
      </pc:sldChg>
      <pc:sldChg chg="addSp modSp mod">
        <pc:chgData name="Richard Samuel J" userId="3687c5fe-d1e5-4c95-9131-70c6b885fae1" providerId="ADAL" clId="{C72669FC-74F3-4F1D-8AC9-32A54E09C829}" dt="2021-06-30T08:51:00.197" v="209" actId="27636"/>
        <pc:sldMkLst>
          <pc:docMk/>
          <pc:sldMk cId="3154129619" sldId="277"/>
        </pc:sldMkLst>
        <pc:spChg chg="mod">
          <ac:chgData name="Richard Samuel J" userId="3687c5fe-d1e5-4c95-9131-70c6b885fae1" providerId="ADAL" clId="{C72669FC-74F3-4F1D-8AC9-32A54E09C829}" dt="2021-06-30T08:51:00.197" v="209" actId="27636"/>
          <ac:spMkLst>
            <pc:docMk/>
            <pc:sldMk cId="3154129619" sldId="277"/>
            <ac:spMk id="94" creationId="{00000000-0000-0000-0000-000000000000}"/>
          </ac:spMkLst>
        </pc:spChg>
        <pc:spChg chg="add">
          <ac:chgData name="Richard Samuel J" userId="3687c5fe-d1e5-4c95-9131-70c6b885fae1" providerId="ADAL" clId="{C72669FC-74F3-4F1D-8AC9-32A54E09C829}" dt="2021-06-30T08:50:48.673" v="205" actId="26606"/>
          <ac:spMkLst>
            <pc:docMk/>
            <pc:sldMk cId="3154129619" sldId="277"/>
            <ac:spMk id="99" creationId="{23522FE7-5A29-4EF6-B1EF-2CA55748A772}"/>
          </ac:spMkLst>
        </pc:spChg>
        <pc:spChg chg="add">
          <ac:chgData name="Richard Samuel J" userId="3687c5fe-d1e5-4c95-9131-70c6b885fae1" providerId="ADAL" clId="{C72669FC-74F3-4F1D-8AC9-32A54E09C829}" dt="2021-06-30T08:50:48.673" v="205" actId="26606"/>
          <ac:spMkLst>
            <pc:docMk/>
            <pc:sldMk cId="3154129619" sldId="277"/>
            <ac:spMk id="107" creationId="{1BF0792A-0F2B-4A2E-AB38-0A4F18A3072D}"/>
          </ac:spMkLst>
        </pc:spChg>
        <pc:spChg chg="add">
          <ac:chgData name="Richard Samuel J" userId="3687c5fe-d1e5-4c95-9131-70c6b885fae1" providerId="ADAL" clId="{C72669FC-74F3-4F1D-8AC9-32A54E09C829}" dt="2021-06-30T08:50:48.673" v="205" actId="26606"/>
          <ac:spMkLst>
            <pc:docMk/>
            <pc:sldMk cId="3154129619" sldId="277"/>
            <ac:spMk id="109" creationId="{F57DB18D-C2F1-4C8C-8808-9C01ECE6834E}"/>
          </ac:spMkLst>
        </pc:spChg>
        <pc:grpChg chg="add">
          <ac:chgData name="Richard Samuel J" userId="3687c5fe-d1e5-4c95-9131-70c6b885fae1" providerId="ADAL" clId="{C72669FC-74F3-4F1D-8AC9-32A54E09C829}" dt="2021-06-30T08:50:48.673" v="205" actId="26606"/>
          <ac:grpSpMkLst>
            <pc:docMk/>
            <pc:sldMk cId="3154129619" sldId="277"/>
            <ac:grpSpMk id="111" creationId="{E5D935FA-3336-4941-9214-E250A5727F40}"/>
          </ac:grpSpMkLst>
        </pc:grpChg>
        <pc:picChg chg="add">
          <ac:chgData name="Richard Samuel J" userId="3687c5fe-d1e5-4c95-9131-70c6b885fae1" providerId="ADAL" clId="{C72669FC-74F3-4F1D-8AC9-32A54E09C829}" dt="2021-06-30T08:50:48.673" v="205" actId="26606"/>
          <ac:picMkLst>
            <pc:docMk/>
            <pc:sldMk cId="3154129619" sldId="277"/>
            <ac:picMk id="101" creationId="{C2192E09-EBC7-416C-B887-DFF915D7F43D}"/>
          </ac:picMkLst>
        </pc:picChg>
        <pc:picChg chg="add">
          <ac:chgData name="Richard Samuel J" userId="3687c5fe-d1e5-4c95-9131-70c6b885fae1" providerId="ADAL" clId="{C72669FC-74F3-4F1D-8AC9-32A54E09C829}" dt="2021-06-30T08:50:48.673" v="205" actId="26606"/>
          <ac:picMkLst>
            <pc:docMk/>
            <pc:sldMk cId="3154129619" sldId="277"/>
            <ac:picMk id="119" creationId="{75CC23F7-9F20-4C4B-8608-BD4DE9728FA5}"/>
          </ac:picMkLst>
        </pc:picChg>
        <pc:cxnChg chg="add">
          <ac:chgData name="Richard Samuel J" userId="3687c5fe-d1e5-4c95-9131-70c6b885fae1" providerId="ADAL" clId="{C72669FC-74F3-4F1D-8AC9-32A54E09C829}" dt="2021-06-30T08:50:48.673" v="205" actId="26606"/>
          <ac:cxnSpMkLst>
            <pc:docMk/>
            <pc:sldMk cId="3154129619" sldId="277"/>
            <ac:cxnSpMk id="103" creationId="{2924498D-E084-44BE-A196-CFCE35564350}"/>
          </ac:cxnSpMkLst>
        </pc:cxnChg>
        <pc:cxnChg chg="add">
          <ac:chgData name="Richard Samuel J" userId="3687c5fe-d1e5-4c95-9131-70c6b885fae1" providerId="ADAL" clId="{C72669FC-74F3-4F1D-8AC9-32A54E09C829}" dt="2021-06-30T08:50:48.673" v="205" actId="26606"/>
          <ac:cxnSpMkLst>
            <pc:docMk/>
            <pc:sldMk cId="3154129619" sldId="277"/>
            <ac:cxnSpMk id="105" creationId="{3BBC7667-C352-4842-9AFD-E5C16AD002F4}"/>
          </ac:cxnSpMkLst>
        </pc:cxnChg>
        <pc:cxnChg chg="add">
          <ac:chgData name="Richard Samuel J" userId="3687c5fe-d1e5-4c95-9131-70c6b885fae1" providerId="ADAL" clId="{C72669FC-74F3-4F1D-8AC9-32A54E09C829}" dt="2021-06-30T08:50:48.673" v="205" actId="26606"/>
          <ac:cxnSpMkLst>
            <pc:docMk/>
            <pc:sldMk cId="3154129619" sldId="277"/>
            <ac:cxnSpMk id="115" creationId="{87F797D1-251E-41FE-9FF8-AD487DEF28AC}"/>
          </ac:cxnSpMkLst>
        </pc:cxnChg>
        <pc:cxnChg chg="add">
          <ac:chgData name="Richard Samuel J" userId="3687c5fe-d1e5-4c95-9131-70c6b885fae1" providerId="ADAL" clId="{C72669FC-74F3-4F1D-8AC9-32A54E09C829}" dt="2021-06-30T08:50:48.673" v="205" actId="26606"/>
          <ac:cxnSpMkLst>
            <pc:docMk/>
            <pc:sldMk cId="3154129619" sldId="277"/>
            <ac:cxnSpMk id="117" creationId="{09A0CE28-0E59-4F4D-9855-8A8DCE9A8EFE}"/>
          </ac:cxnSpMkLst>
        </pc:cxnChg>
      </pc:sldChg>
      <pc:sldChg chg="modSp mod">
        <pc:chgData name="Richard Samuel J" userId="3687c5fe-d1e5-4c95-9131-70c6b885fae1" providerId="ADAL" clId="{C72669FC-74F3-4F1D-8AC9-32A54E09C829}" dt="2021-06-30T11:08:25.013" v="466" actId="1076"/>
        <pc:sldMkLst>
          <pc:docMk/>
          <pc:sldMk cId="1561496455" sldId="279"/>
        </pc:sldMkLst>
        <pc:spChg chg="mod">
          <ac:chgData name="Richard Samuel J" userId="3687c5fe-d1e5-4c95-9131-70c6b885fae1" providerId="ADAL" clId="{C72669FC-74F3-4F1D-8AC9-32A54E09C829}" dt="2021-06-30T11:08:25.013" v="466" actId="1076"/>
          <ac:spMkLst>
            <pc:docMk/>
            <pc:sldMk cId="1561496455" sldId="279"/>
            <ac:spMk id="10" creationId="{EEE35E46-DFA2-4F6B-A7C4-6CE7DADB9273}"/>
          </ac:spMkLst>
        </pc:spChg>
        <pc:spChg chg="mod">
          <ac:chgData name="Richard Samuel J" userId="3687c5fe-d1e5-4c95-9131-70c6b885fae1" providerId="ADAL" clId="{C72669FC-74F3-4F1D-8AC9-32A54E09C829}" dt="2021-06-30T11:08:13.986" v="465" actId="6549"/>
          <ac:spMkLst>
            <pc:docMk/>
            <pc:sldMk cId="1561496455" sldId="279"/>
            <ac:spMk id="19" creationId="{6C92D23B-E1DF-4658-80C5-AA7895876C71}"/>
          </ac:spMkLst>
        </pc:spChg>
        <pc:picChg chg="mod">
          <ac:chgData name="Richard Samuel J" userId="3687c5fe-d1e5-4c95-9131-70c6b885fae1" providerId="ADAL" clId="{C72669FC-74F3-4F1D-8AC9-32A54E09C829}" dt="2021-06-30T11:07:01.874" v="464" actId="1076"/>
          <ac:picMkLst>
            <pc:docMk/>
            <pc:sldMk cId="1561496455" sldId="279"/>
            <ac:picMk id="3" creationId="{3002F3D0-C221-4AF0-A29E-4B5AC0B4F9DC}"/>
          </ac:picMkLst>
        </pc:picChg>
      </pc:sldChg>
      <pc:sldChg chg="addSp modSp mod">
        <pc:chgData name="Richard Samuel J" userId="3687c5fe-d1e5-4c95-9131-70c6b885fae1" providerId="ADAL" clId="{C72669FC-74F3-4F1D-8AC9-32A54E09C829}" dt="2021-06-30T08:50:09.340" v="204" actId="27636"/>
        <pc:sldMkLst>
          <pc:docMk/>
          <pc:sldMk cId="2809179479" sldId="280"/>
        </pc:sldMkLst>
        <pc:spChg chg="mod">
          <ac:chgData name="Richard Samuel J" userId="3687c5fe-d1e5-4c95-9131-70c6b885fae1" providerId="ADAL" clId="{C72669FC-74F3-4F1D-8AC9-32A54E09C829}" dt="2021-06-30T08:50:09.340" v="204" actId="27636"/>
          <ac:spMkLst>
            <pc:docMk/>
            <pc:sldMk cId="2809179479" sldId="280"/>
            <ac:spMk id="94" creationId="{00000000-0000-0000-0000-000000000000}"/>
          </ac:spMkLst>
        </pc:spChg>
        <pc:spChg chg="add">
          <ac:chgData name="Richard Samuel J" userId="3687c5fe-d1e5-4c95-9131-70c6b885fae1" providerId="ADAL" clId="{C72669FC-74F3-4F1D-8AC9-32A54E09C829}" dt="2021-06-30T08:49:45.421" v="200" actId="26606"/>
          <ac:spMkLst>
            <pc:docMk/>
            <pc:sldMk cId="2809179479" sldId="280"/>
            <ac:spMk id="99" creationId="{23522FE7-5A29-4EF6-B1EF-2CA55748A772}"/>
          </ac:spMkLst>
        </pc:spChg>
        <pc:spChg chg="add">
          <ac:chgData name="Richard Samuel J" userId="3687c5fe-d1e5-4c95-9131-70c6b885fae1" providerId="ADAL" clId="{C72669FC-74F3-4F1D-8AC9-32A54E09C829}" dt="2021-06-30T08:49:45.421" v="200" actId="26606"/>
          <ac:spMkLst>
            <pc:docMk/>
            <pc:sldMk cId="2809179479" sldId="280"/>
            <ac:spMk id="107" creationId="{1BF0792A-0F2B-4A2E-AB38-0A4F18A3072D}"/>
          </ac:spMkLst>
        </pc:spChg>
        <pc:spChg chg="add">
          <ac:chgData name="Richard Samuel J" userId="3687c5fe-d1e5-4c95-9131-70c6b885fae1" providerId="ADAL" clId="{C72669FC-74F3-4F1D-8AC9-32A54E09C829}" dt="2021-06-30T08:49:45.421" v="200" actId="26606"/>
          <ac:spMkLst>
            <pc:docMk/>
            <pc:sldMk cId="2809179479" sldId="280"/>
            <ac:spMk id="109" creationId="{F57DB18D-C2F1-4C8C-8808-9C01ECE6834E}"/>
          </ac:spMkLst>
        </pc:spChg>
        <pc:grpChg chg="add">
          <ac:chgData name="Richard Samuel J" userId="3687c5fe-d1e5-4c95-9131-70c6b885fae1" providerId="ADAL" clId="{C72669FC-74F3-4F1D-8AC9-32A54E09C829}" dt="2021-06-30T08:49:45.421" v="200" actId="26606"/>
          <ac:grpSpMkLst>
            <pc:docMk/>
            <pc:sldMk cId="2809179479" sldId="280"/>
            <ac:grpSpMk id="111" creationId="{E5D935FA-3336-4941-9214-E250A5727F40}"/>
          </ac:grpSpMkLst>
        </pc:grpChg>
        <pc:picChg chg="add">
          <ac:chgData name="Richard Samuel J" userId="3687c5fe-d1e5-4c95-9131-70c6b885fae1" providerId="ADAL" clId="{C72669FC-74F3-4F1D-8AC9-32A54E09C829}" dt="2021-06-30T08:49:45.421" v="200" actId="26606"/>
          <ac:picMkLst>
            <pc:docMk/>
            <pc:sldMk cId="2809179479" sldId="280"/>
            <ac:picMk id="101" creationId="{C2192E09-EBC7-416C-B887-DFF915D7F43D}"/>
          </ac:picMkLst>
        </pc:picChg>
        <pc:picChg chg="add">
          <ac:chgData name="Richard Samuel J" userId="3687c5fe-d1e5-4c95-9131-70c6b885fae1" providerId="ADAL" clId="{C72669FC-74F3-4F1D-8AC9-32A54E09C829}" dt="2021-06-30T08:49:45.421" v="200" actId="26606"/>
          <ac:picMkLst>
            <pc:docMk/>
            <pc:sldMk cId="2809179479" sldId="280"/>
            <ac:picMk id="119" creationId="{75CC23F7-9F20-4C4B-8608-BD4DE9728FA5}"/>
          </ac:picMkLst>
        </pc:picChg>
        <pc:cxnChg chg="add">
          <ac:chgData name="Richard Samuel J" userId="3687c5fe-d1e5-4c95-9131-70c6b885fae1" providerId="ADAL" clId="{C72669FC-74F3-4F1D-8AC9-32A54E09C829}" dt="2021-06-30T08:49:45.421" v="200" actId="26606"/>
          <ac:cxnSpMkLst>
            <pc:docMk/>
            <pc:sldMk cId="2809179479" sldId="280"/>
            <ac:cxnSpMk id="103" creationId="{2924498D-E084-44BE-A196-CFCE35564350}"/>
          </ac:cxnSpMkLst>
        </pc:cxnChg>
        <pc:cxnChg chg="add">
          <ac:chgData name="Richard Samuel J" userId="3687c5fe-d1e5-4c95-9131-70c6b885fae1" providerId="ADAL" clId="{C72669FC-74F3-4F1D-8AC9-32A54E09C829}" dt="2021-06-30T08:49:45.421" v="200" actId="26606"/>
          <ac:cxnSpMkLst>
            <pc:docMk/>
            <pc:sldMk cId="2809179479" sldId="280"/>
            <ac:cxnSpMk id="105" creationId="{3BBC7667-C352-4842-9AFD-E5C16AD002F4}"/>
          </ac:cxnSpMkLst>
        </pc:cxnChg>
        <pc:cxnChg chg="add">
          <ac:chgData name="Richard Samuel J" userId="3687c5fe-d1e5-4c95-9131-70c6b885fae1" providerId="ADAL" clId="{C72669FC-74F3-4F1D-8AC9-32A54E09C829}" dt="2021-06-30T08:49:45.421" v="200" actId="26606"/>
          <ac:cxnSpMkLst>
            <pc:docMk/>
            <pc:sldMk cId="2809179479" sldId="280"/>
            <ac:cxnSpMk id="115" creationId="{87F797D1-251E-41FE-9FF8-AD487DEF28AC}"/>
          </ac:cxnSpMkLst>
        </pc:cxnChg>
        <pc:cxnChg chg="add">
          <ac:chgData name="Richard Samuel J" userId="3687c5fe-d1e5-4c95-9131-70c6b885fae1" providerId="ADAL" clId="{C72669FC-74F3-4F1D-8AC9-32A54E09C829}" dt="2021-06-30T08:49:45.421" v="200" actId="26606"/>
          <ac:cxnSpMkLst>
            <pc:docMk/>
            <pc:sldMk cId="2809179479" sldId="280"/>
            <ac:cxnSpMk id="117" creationId="{09A0CE28-0E59-4F4D-9855-8A8DCE9A8EFE}"/>
          </ac:cxnSpMkLst>
        </pc:cxnChg>
      </pc:sldChg>
      <pc:sldChg chg="addSp modSp mod setBg">
        <pc:chgData name="Richard Samuel J" userId="3687c5fe-d1e5-4c95-9131-70c6b885fae1" providerId="ADAL" clId="{C72669FC-74F3-4F1D-8AC9-32A54E09C829}" dt="2021-06-30T08:54:23.178" v="236" actId="26606"/>
        <pc:sldMkLst>
          <pc:docMk/>
          <pc:sldMk cId="1813686534" sldId="281"/>
        </pc:sldMkLst>
        <pc:spChg chg="mod">
          <ac:chgData name="Richard Samuel J" userId="3687c5fe-d1e5-4c95-9131-70c6b885fae1" providerId="ADAL" clId="{C72669FC-74F3-4F1D-8AC9-32A54E09C829}" dt="2021-06-30T08:54:23.178" v="236" actId="26606"/>
          <ac:spMkLst>
            <pc:docMk/>
            <pc:sldMk cId="1813686534" sldId="281"/>
            <ac:spMk id="2" creationId="{1EDC7B80-FC3C-4879-8E07-C47765B4F969}"/>
          </ac:spMkLst>
        </pc:spChg>
        <pc:spChg chg="add">
          <ac:chgData name="Richard Samuel J" userId="3687c5fe-d1e5-4c95-9131-70c6b885fae1" providerId="ADAL" clId="{C72669FC-74F3-4F1D-8AC9-32A54E09C829}" dt="2021-06-30T08:54:23.178" v="236" actId="26606"/>
          <ac:spMkLst>
            <pc:docMk/>
            <pc:sldMk cId="1813686534" sldId="281"/>
            <ac:spMk id="7" creationId="{23522FE7-5A29-4EF6-B1EF-2CA55748A772}"/>
          </ac:spMkLst>
        </pc:spChg>
        <pc:spChg chg="add">
          <ac:chgData name="Richard Samuel J" userId="3687c5fe-d1e5-4c95-9131-70c6b885fae1" providerId="ADAL" clId="{C72669FC-74F3-4F1D-8AC9-32A54E09C829}" dt="2021-06-30T08:54:23.178" v="236" actId="26606"/>
          <ac:spMkLst>
            <pc:docMk/>
            <pc:sldMk cId="1813686534" sldId="281"/>
            <ac:spMk id="15" creationId="{1BF0792A-0F2B-4A2E-AB38-0A4F18A3072D}"/>
          </ac:spMkLst>
        </pc:spChg>
        <pc:spChg chg="add">
          <ac:chgData name="Richard Samuel J" userId="3687c5fe-d1e5-4c95-9131-70c6b885fae1" providerId="ADAL" clId="{C72669FC-74F3-4F1D-8AC9-32A54E09C829}" dt="2021-06-30T08:54:23.178" v="236" actId="26606"/>
          <ac:spMkLst>
            <pc:docMk/>
            <pc:sldMk cId="1813686534" sldId="281"/>
            <ac:spMk id="17" creationId="{F57DB18D-C2F1-4C8C-8808-9C01ECE6834E}"/>
          </ac:spMkLst>
        </pc:spChg>
        <pc:grpChg chg="add">
          <ac:chgData name="Richard Samuel J" userId="3687c5fe-d1e5-4c95-9131-70c6b885fae1" providerId="ADAL" clId="{C72669FC-74F3-4F1D-8AC9-32A54E09C829}" dt="2021-06-30T08:54:23.178" v="236" actId="26606"/>
          <ac:grpSpMkLst>
            <pc:docMk/>
            <pc:sldMk cId="1813686534" sldId="281"/>
            <ac:grpSpMk id="19" creationId="{E5D935FA-3336-4941-9214-E250A5727F40}"/>
          </ac:grpSpMkLst>
        </pc:grpChg>
        <pc:picChg chg="add">
          <ac:chgData name="Richard Samuel J" userId="3687c5fe-d1e5-4c95-9131-70c6b885fae1" providerId="ADAL" clId="{C72669FC-74F3-4F1D-8AC9-32A54E09C829}" dt="2021-06-30T08:54:23.178" v="236" actId="26606"/>
          <ac:picMkLst>
            <pc:docMk/>
            <pc:sldMk cId="1813686534" sldId="281"/>
            <ac:picMk id="9" creationId="{C2192E09-EBC7-416C-B887-DFF915D7F43D}"/>
          </ac:picMkLst>
        </pc:picChg>
        <pc:picChg chg="add">
          <ac:chgData name="Richard Samuel J" userId="3687c5fe-d1e5-4c95-9131-70c6b885fae1" providerId="ADAL" clId="{C72669FC-74F3-4F1D-8AC9-32A54E09C829}" dt="2021-06-30T08:54:23.178" v="236" actId="26606"/>
          <ac:picMkLst>
            <pc:docMk/>
            <pc:sldMk cId="1813686534" sldId="281"/>
            <ac:picMk id="27" creationId="{75CC23F7-9F20-4C4B-8608-BD4DE9728FA5}"/>
          </ac:picMkLst>
        </pc:picChg>
        <pc:cxnChg chg="add">
          <ac:chgData name="Richard Samuel J" userId="3687c5fe-d1e5-4c95-9131-70c6b885fae1" providerId="ADAL" clId="{C72669FC-74F3-4F1D-8AC9-32A54E09C829}" dt="2021-06-30T08:54:23.178" v="236" actId="26606"/>
          <ac:cxnSpMkLst>
            <pc:docMk/>
            <pc:sldMk cId="1813686534" sldId="281"/>
            <ac:cxnSpMk id="11" creationId="{2924498D-E084-44BE-A196-CFCE35564350}"/>
          </ac:cxnSpMkLst>
        </pc:cxnChg>
        <pc:cxnChg chg="add">
          <ac:chgData name="Richard Samuel J" userId="3687c5fe-d1e5-4c95-9131-70c6b885fae1" providerId="ADAL" clId="{C72669FC-74F3-4F1D-8AC9-32A54E09C829}" dt="2021-06-30T08:54:23.178" v="236" actId="26606"/>
          <ac:cxnSpMkLst>
            <pc:docMk/>
            <pc:sldMk cId="1813686534" sldId="281"/>
            <ac:cxnSpMk id="13" creationId="{3BBC7667-C352-4842-9AFD-E5C16AD002F4}"/>
          </ac:cxnSpMkLst>
        </pc:cxnChg>
        <pc:cxnChg chg="add">
          <ac:chgData name="Richard Samuel J" userId="3687c5fe-d1e5-4c95-9131-70c6b885fae1" providerId="ADAL" clId="{C72669FC-74F3-4F1D-8AC9-32A54E09C829}" dt="2021-06-30T08:54:23.178" v="236" actId="26606"/>
          <ac:cxnSpMkLst>
            <pc:docMk/>
            <pc:sldMk cId="1813686534" sldId="281"/>
            <ac:cxnSpMk id="23" creationId="{87F797D1-251E-41FE-9FF8-AD487DEF28AC}"/>
          </ac:cxnSpMkLst>
        </pc:cxnChg>
        <pc:cxnChg chg="add">
          <ac:chgData name="Richard Samuel J" userId="3687c5fe-d1e5-4c95-9131-70c6b885fae1" providerId="ADAL" clId="{C72669FC-74F3-4F1D-8AC9-32A54E09C829}" dt="2021-06-30T08:54:23.178" v="236" actId="26606"/>
          <ac:cxnSpMkLst>
            <pc:docMk/>
            <pc:sldMk cId="1813686534" sldId="281"/>
            <ac:cxnSpMk id="25" creationId="{09A0CE28-0E59-4F4D-9855-8A8DCE9A8EFE}"/>
          </ac:cxnSpMkLst>
        </pc:cxnChg>
      </pc:sldChg>
      <pc:sldChg chg="addSp delSp modSp mod setBg">
        <pc:chgData name="Richard Samuel J" userId="3687c5fe-d1e5-4c95-9131-70c6b885fae1" providerId="ADAL" clId="{C72669FC-74F3-4F1D-8AC9-32A54E09C829}" dt="2021-06-30T08:56:00.060" v="252" actId="313"/>
        <pc:sldMkLst>
          <pc:docMk/>
          <pc:sldMk cId="988467846" sldId="284"/>
        </pc:sldMkLst>
        <pc:spChg chg="mod">
          <ac:chgData name="Richard Samuel J" userId="3687c5fe-d1e5-4c95-9131-70c6b885fae1" providerId="ADAL" clId="{C72669FC-74F3-4F1D-8AC9-32A54E09C829}" dt="2021-06-30T08:56:00.060" v="252" actId="313"/>
          <ac:spMkLst>
            <pc:docMk/>
            <pc:sldMk cId="988467846" sldId="284"/>
            <ac:spMk id="4" creationId="{8E003B15-DD88-40F2-9922-A2231EE7A0AB}"/>
          </ac:spMkLst>
        </pc:spChg>
        <pc:spChg chg="mod">
          <ac:chgData name="Richard Samuel J" userId="3687c5fe-d1e5-4c95-9131-70c6b885fae1" providerId="ADAL" clId="{C72669FC-74F3-4F1D-8AC9-32A54E09C829}" dt="2021-06-30T08:55:26.002" v="243" actId="26606"/>
          <ac:spMkLst>
            <pc:docMk/>
            <pc:sldMk cId="988467846" sldId="284"/>
            <ac:spMk id="5" creationId="{7E1322A8-056F-486C-8960-0D68D6401C73}"/>
          </ac:spMkLst>
        </pc:spChg>
        <pc:spChg chg="add del">
          <ac:chgData name="Richard Samuel J" userId="3687c5fe-d1e5-4c95-9131-70c6b885fae1" providerId="ADAL" clId="{C72669FC-74F3-4F1D-8AC9-32A54E09C829}" dt="2021-06-30T08:55:13.180" v="238" actId="26606"/>
          <ac:spMkLst>
            <pc:docMk/>
            <pc:sldMk cId="988467846" sldId="284"/>
            <ac:spMk id="10" creationId="{0CABCAE3-64FC-4149-819F-2C1812824154}"/>
          </ac:spMkLst>
        </pc:spChg>
        <pc:spChg chg="add del">
          <ac:chgData name="Richard Samuel J" userId="3687c5fe-d1e5-4c95-9131-70c6b885fae1" providerId="ADAL" clId="{C72669FC-74F3-4F1D-8AC9-32A54E09C829}" dt="2021-06-30T08:55:13.180" v="238" actId="26606"/>
          <ac:spMkLst>
            <pc:docMk/>
            <pc:sldMk cId="988467846" sldId="284"/>
            <ac:spMk id="18" creationId="{1669046F-5838-4C7A-BBE8-A77F40FD9C7F}"/>
          </ac:spMkLst>
        </pc:spChg>
        <pc:spChg chg="add del">
          <ac:chgData name="Richard Samuel J" userId="3687c5fe-d1e5-4c95-9131-70c6b885fae1" providerId="ADAL" clId="{C72669FC-74F3-4F1D-8AC9-32A54E09C829}" dt="2021-06-30T08:55:13.180" v="238" actId="26606"/>
          <ac:spMkLst>
            <pc:docMk/>
            <pc:sldMk cId="988467846" sldId="284"/>
            <ac:spMk id="20" creationId="{2D5E6CDB-92ED-43A1-9491-C46E2C8E9956}"/>
          </ac:spMkLst>
        </pc:spChg>
        <pc:spChg chg="add del">
          <ac:chgData name="Richard Samuel J" userId="3687c5fe-d1e5-4c95-9131-70c6b885fae1" providerId="ADAL" clId="{C72669FC-74F3-4F1D-8AC9-32A54E09C829}" dt="2021-06-30T08:55:13.180" v="238" actId="26606"/>
          <ac:spMkLst>
            <pc:docMk/>
            <pc:sldMk cId="988467846" sldId="284"/>
            <ac:spMk id="26" creationId="{23B9DAF8-7DB4-40CB-85F8-7E02F95C6CA7}"/>
          </ac:spMkLst>
        </pc:spChg>
        <pc:spChg chg="add del">
          <ac:chgData name="Richard Samuel J" userId="3687c5fe-d1e5-4c95-9131-70c6b885fae1" providerId="ADAL" clId="{C72669FC-74F3-4F1D-8AC9-32A54E09C829}" dt="2021-06-30T08:55:23.984" v="240" actId="26606"/>
          <ac:spMkLst>
            <pc:docMk/>
            <pc:sldMk cId="988467846" sldId="284"/>
            <ac:spMk id="34" creationId="{0CABCAE3-64FC-4149-819F-2C1812824154}"/>
          </ac:spMkLst>
        </pc:spChg>
        <pc:spChg chg="add del">
          <ac:chgData name="Richard Samuel J" userId="3687c5fe-d1e5-4c95-9131-70c6b885fae1" providerId="ADAL" clId="{C72669FC-74F3-4F1D-8AC9-32A54E09C829}" dt="2021-06-30T08:55:23.984" v="240" actId="26606"/>
          <ac:spMkLst>
            <pc:docMk/>
            <pc:sldMk cId="988467846" sldId="284"/>
            <ac:spMk id="40" creationId="{51928CC6-3F4E-46C9-BEEE-47A9EE3FC483}"/>
          </ac:spMkLst>
        </pc:spChg>
        <pc:spChg chg="add del">
          <ac:chgData name="Richard Samuel J" userId="3687c5fe-d1e5-4c95-9131-70c6b885fae1" providerId="ADAL" clId="{C72669FC-74F3-4F1D-8AC9-32A54E09C829}" dt="2021-06-30T08:55:25.965" v="242" actId="26606"/>
          <ac:spMkLst>
            <pc:docMk/>
            <pc:sldMk cId="988467846" sldId="284"/>
            <ac:spMk id="42" creationId="{1CE580D1-F917-4567-AFB4-99AA9B52ADF0}"/>
          </ac:spMkLst>
        </pc:spChg>
        <pc:spChg chg="add">
          <ac:chgData name="Richard Samuel J" userId="3687c5fe-d1e5-4c95-9131-70c6b885fae1" providerId="ADAL" clId="{C72669FC-74F3-4F1D-8AC9-32A54E09C829}" dt="2021-06-30T08:55:26.002" v="243" actId="26606"/>
          <ac:spMkLst>
            <pc:docMk/>
            <pc:sldMk cId="988467846" sldId="284"/>
            <ac:spMk id="50" creationId="{0CABCAE3-64FC-4149-819F-2C1812824154}"/>
          </ac:spMkLst>
        </pc:spChg>
        <pc:grpChg chg="add del">
          <ac:chgData name="Richard Samuel J" userId="3687c5fe-d1e5-4c95-9131-70c6b885fae1" providerId="ADAL" clId="{C72669FC-74F3-4F1D-8AC9-32A54E09C829}" dt="2021-06-30T08:55:13.180" v="238" actId="26606"/>
          <ac:grpSpMkLst>
            <pc:docMk/>
            <pc:sldMk cId="988467846" sldId="284"/>
            <ac:grpSpMk id="22" creationId="{EBB966BC-DC49-4138-8DEF-B1CD13033926}"/>
          </ac:grpSpMkLst>
        </pc:grpChg>
        <pc:grpChg chg="add del">
          <ac:chgData name="Richard Samuel J" userId="3687c5fe-d1e5-4c95-9131-70c6b885fae1" providerId="ADAL" clId="{C72669FC-74F3-4F1D-8AC9-32A54E09C829}" dt="2021-06-30T08:55:23.984" v="240" actId="26606"/>
          <ac:grpSpMkLst>
            <pc:docMk/>
            <pc:sldMk cId="988467846" sldId="284"/>
            <ac:grpSpMk id="38" creationId="{4D61757C-8EF0-4453-95D9-78E78C610EBB}"/>
          </ac:grpSpMkLst>
        </pc:grpChg>
        <pc:grpChg chg="add del">
          <ac:chgData name="Richard Samuel J" userId="3687c5fe-d1e5-4c95-9131-70c6b885fae1" providerId="ADAL" clId="{C72669FC-74F3-4F1D-8AC9-32A54E09C829}" dt="2021-06-30T08:55:25.965" v="242" actId="26606"/>
          <ac:grpSpMkLst>
            <pc:docMk/>
            <pc:sldMk cId="988467846" sldId="284"/>
            <ac:grpSpMk id="46" creationId="{3D0BCE51-679E-47DB-A2BA-9831D6447D4C}"/>
          </ac:grpSpMkLst>
        </pc:grpChg>
        <pc:grpChg chg="add">
          <ac:chgData name="Richard Samuel J" userId="3687c5fe-d1e5-4c95-9131-70c6b885fae1" providerId="ADAL" clId="{C72669FC-74F3-4F1D-8AC9-32A54E09C829}" dt="2021-06-30T08:55:26.002" v="243" actId="26606"/>
          <ac:grpSpMkLst>
            <pc:docMk/>
            <pc:sldMk cId="988467846" sldId="284"/>
            <ac:grpSpMk id="54" creationId="{F2C08210-135F-434B-9B07-F3B4978C6C21}"/>
          </ac:grpSpMkLst>
        </pc:grpChg>
        <pc:picChg chg="mod ord">
          <ac:chgData name="Richard Samuel J" userId="3687c5fe-d1e5-4c95-9131-70c6b885fae1" providerId="ADAL" clId="{C72669FC-74F3-4F1D-8AC9-32A54E09C829}" dt="2021-06-30T08:55:46.099" v="245" actId="14100"/>
          <ac:picMkLst>
            <pc:docMk/>
            <pc:sldMk cId="988467846" sldId="284"/>
            <ac:picMk id="3" creationId="{CD0DB3FA-65C0-402A-A89A-F9BB1805561D}"/>
          </ac:picMkLst>
        </pc:picChg>
        <pc:picChg chg="add del">
          <ac:chgData name="Richard Samuel J" userId="3687c5fe-d1e5-4c95-9131-70c6b885fae1" providerId="ADAL" clId="{C72669FC-74F3-4F1D-8AC9-32A54E09C829}" dt="2021-06-30T08:55:13.180" v="238" actId="26606"/>
          <ac:picMkLst>
            <pc:docMk/>
            <pc:sldMk cId="988467846" sldId="284"/>
            <ac:picMk id="12" creationId="{012FDCFE-9AD2-4D8A-8CBF-B3AA37EBF6DD}"/>
          </ac:picMkLst>
        </pc:picChg>
        <pc:picChg chg="add del">
          <ac:chgData name="Richard Samuel J" userId="3687c5fe-d1e5-4c95-9131-70c6b885fae1" providerId="ADAL" clId="{C72669FC-74F3-4F1D-8AC9-32A54E09C829}" dt="2021-06-30T08:55:13.180" v="238" actId="26606"/>
          <ac:picMkLst>
            <pc:docMk/>
            <pc:sldMk cId="988467846" sldId="284"/>
            <ac:picMk id="30" creationId="{7EFCF05C-6070-460B-8E60-12BE3EFD19F0}"/>
          </ac:picMkLst>
        </pc:picChg>
        <pc:picChg chg="add del">
          <ac:chgData name="Richard Samuel J" userId="3687c5fe-d1e5-4c95-9131-70c6b885fae1" providerId="ADAL" clId="{C72669FC-74F3-4F1D-8AC9-32A54E09C829}" dt="2021-06-30T08:55:23.984" v="240" actId="26606"/>
          <ac:picMkLst>
            <pc:docMk/>
            <pc:sldMk cId="988467846" sldId="284"/>
            <ac:picMk id="35" creationId="{012FDCFE-9AD2-4D8A-8CBF-B3AA37EBF6DD}"/>
          </ac:picMkLst>
        </pc:picChg>
        <pc:picChg chg="add del">
          <ac:chgData name="Richard Samuel J" userId="3687c5fe-d1e5-4c95-9131-70c6b885fae1" providerId="ADAL" clId="{C72669FC-74F3-4F1D-8AC9-32A54E09C829}" dt="2021-06-30T08:55:25.965" v="242" actId="26606"/>
          <ac:picMkLst>
            <pc:docMk/>
            <pc:sldMk cId="988467846" sldId="284"/>
            <ac:picMk id="43" creationId="{1F5620B8-A2D8-4568-B566-F0453A0D9167}"/>
          </ac:picMkLst>
        </pc:picChg>
        <pc:picChg chg="add">
          <ac:chgData name="Richard Samuel J" userId="3687c5fe-d1e5-4c95-9131-70c6b885fae1" providerId="ADAL" clId="{C72669FC-74F3-4F1D-8AC9-32A54E09C829}" dt="2021-06-30T08:55:26.002" v="243" actId="26606"/>
          <ac:picMkLst>
            <pc:docMk/>
            <pc:sldMk cId="988467846" sldId="284"/>
            <ac:picMk id="51" creationId="{012FDCFE-9AD2-4D8A-8CBF-B3AA37EBF6DD}"/>
          </ac:picMkLst>
        </pc:picChg>
        <pc:cxnChg chg="add del">
          <ac:chgData name="Richard Samuel J" userId="3687c5fe-d1e5-4c95-9131-70c6b885fae1" providerId="ADAL" clId="{C72669FC-74F3-4F1D-8AC9-32A54E09C829}" dt="2021-06-30T08:55:13.180" v="238" actId="26606"/>
          <ac:cxnSpMkLst>
            <pc:docMk/>
            <pc:sldMk cId="988467846" sldId="284"/>
            <ac:cxnSpMk id="14" creationId="{FBD463FC-4CA8-4FF4-85A3-AF9F4B98D210}"/>
          </ac:cxnSpMkLst>
        </pc:cxnChg>
        <pc:cxnChg chg="add del">
          <ac:chgData name="Richard Samuel J" userId="3687c5fe-d1e5-4c95-9131-70c6b885fae1" providerId="ADAL" clId="{C72669FC-74F3-4F1D-8AC9-32A54E09C829}" dt="2021-06-30T08:55:13.180" v="238" actId="26606"/>
          <ac:cxnSpMkLst>
            <pc:docMk/>
            <pc:sldMk cId="988467846" sldId="284"/>
            <ac:cxnSpMk id="16" creationId="{A56012FD-74A8-4C91-B318-435CF2B71927}"/>
          </ac:cxnSpMkLst>
        </pc:cxnChg>
        <pc:cxnChg chg="add del">
          <ac:chgData name="Richard Samuel J" userId="3687c5fe-d1e5-4c95-9131-70c6b885fae1" providerId="ADAL" clId="{C72669FC-74F3-4F1D-8AC9-32A54E09C829}" dt="2021-06-30T08:55:13.180" v="238" actId="26606"/>
          <ac:cxnSpMkLst>
            <pc:docMk/>
            <pc:sldMk cId="988467846" sldId="284"/>
            <ac:cxnSpMk id="28" creationId="{606AED2C-61BA-485C-9DD4-B23B6280F9D8}"/>
          </ac:cxnSpMkLst>
        </pc:cxnChg>
        <pc:cxnChg chg="add del">
          <ac:chgData name="Richard Samuel J" userId="3687c5fe-d1e5-4c95-9131-70c6b885fae1" providerId="ADAL" clId="{C72669FC-74F3-4F1D-8AC9-32A54E09C829}" dt="2021-06-30T08:55:13.180" v="238" actId="26606"/>
          <ac:cxnSpMkLst>
            <pc:docMk/>
            <pc:sldMk cId="988467846" sldId="284"/>
            <ac:cxnSpMk id="32" creationId="{CFD731F1-726F-453E-9516-3058095DE995}"/>
          </ac:cxnSpMkLst>
        </pc:cxnChg>
        <pc:cxnChg chg="add del">
          <ac:chgData name="Richard Samuel J" userId="3687c5fe-d1e5-4c95-9131-70c6b885fae1" providerId="ADAL" clId="{C72669FC-74F3-4F1D-8AC9-32A54E09C829}" dt="2021-06-30T08:55:23.984" v="240" actId="26606"/>
          <ac:cxnSpMkLst>
            <pc:docMk/>
            <pc:sldMk cId="988467846" sldId="284"/>
            <ac:cxnSpMk id="36" creationId="{FBD463FC-4CA8-4FF4-85A3-AF9F4B98D210}"/>
          </ac:cxnSpMkLst>
        </pc:cxnChg>
        <pc:cxnChg chg="add del">
          <ac:chgData name="Richard Samuel J" userId="3687c5fe-d1e5-4c95-9131-70c6b885fae1" providerId="ADAL" clId="{C72669FC-74F3-4F1D-8AC9-32A54E09C829}" dt="2021-06-30T08:55:23.984" v="240" actId="26606"/>
          <ac:cxnSpMkLst>
            <pc:docMk/>
            <pc:sldMk cId="988467846" sldId="284"/>
            <ac:cxnSpMk id="37" creationId="{A56012FD-74A8-4C91-B318-435CF2B71927}"/>
          </ac:cxnSpMkLst>
        </pc:cxnChg>
        <pc:cxnChg chg="add del">
          <ac:chgData name="Richard Samuel J" userId="3687c5fe-d1e5-4c95-9131-70c6b885fae1" providerId="ADAL" clId="{C72669FC-74F3-4F1D-8AC9-32A54E09C829}" dt="2021-06-30T08:55:25.965" v="242" actId="26606"/>
          <ac:cxnSpMkLst>
            <pc:docMk/>
            <pc:sldMk cId="988467846" sldId="284"/>
            <ac:cxnSpMk id="44" creationId="{1C7D2BA4-4B7A-4596-8BCC-5CF715423894}"/>
          </ac:cxnSpMkLst>
        </pc:cxnChg>
        <pc:cxnChg chg="add del">
          <ac:chgData name="Richard Samuel J" userId="3687c5fe-d1e5-4c95-9131-70c6b885fae1" providerId="ADAL" clId="{C72669FC-74F3-4F1D-8AC9-32A54E09C829}" dt="2021-06-30T08:55:25.965" v="242" actId="26606"/>
          <ac:cxnSpMkLst>
            <pc:docMk/>
            <pc:sldMk cId="988467846" sldId="284"/>
            <ac:cxnSpMk id="45" creationId="{C9D4B225-18E9-4C5B-94D8-2ABE6D161E4A}"/>
          </ac:cxnSpMkLst>
        </pc:cxnChg>
        <pc:cxnChg chg="add">
          <ac:chgData name="Richard Samuel J" userId="3687c5fe-d1e5-4c95-9131-70c6b885fae1" providerId="ADAL" clId="{C72669FC-74F3-4F1D-8AC9-32A54E09C829}" dt="2021-06-30T08:55:26.002" v="243" actId="26606"/>
          <ac:cxnSpMkLst>
            <pc:docMk/>
            <pc:sldMk cId="988467846" sldId="284"/>
            <ac:cxnSpMk id="52" creationId="{FBD463FC-4CA8-4FF4-85A3-AF9F4B98D210}"/>
          </ac:cxnSpMkLst>
        </pc:cxnChg>
        <pc:cxnChg chg="add">
          <ac:chgData name="Richard Samuel J" userId="3687c5fe-d1e5-4c95-9131-70c6b885fae1" providerId="ADAL" clId="{C72669FC-74F3-4F1D-8AC9-32A54E09C829}" dt="2021-06-30T08:55:26.002" v="243" actId="26606"/>
          <ac:cxnSpMkLst>
            <pc:docMk/>
            <pc:sldMk cId="988467846" sldId="284"/>
            <ac:cxnSpMk id="53" creationId="{A56012FD-74A8-4C91-B318-435CF2B7192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5F33EF-CDD5-483C-A612-5EF096F76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BBE2C0B-A73C-40FC-8AA7-D803A76255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E77A24-6647-4510-8DE2-3B08A157079F}" type="datetimeFigureOut">
              <a:rPr lang="en-IN" smtClean="0"/>
              <a:t>30-06-2021</a:t>
            </a:fld>
            <a:endParaRPr lang="en-IN"/>
          </a:p>
        </p:txBody>
      </p:sp>
      <p:sp>
        <p:nvSpPr>
          <p:cNvPr id="4" name="Footer Placeholder 3">
            <a:extLst>
              <a:ext uri="{FF2B5EF4-FFF2-40B4-BE49-F238E27FC236}">
                <a16:creationId xmlns:a16="http://schemas.microsoft.com/office/drawing/2014/main" id="{5166725B-FCBF-4DE7-AF74-F874E9BD20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2DE178-B161-4E62-A488-CDBBF17B8E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D4C371-DF26-4075-84E0-4A287975B09E}" type="slidenum">
              <a:rPr lang="en-IN" smtClean="0"/>
              <a:t>‹#›</a:t>
            </a:fld>
            <a:endParaRPr lang="en-IN"/>
          </a:p>
        </p:txBody>
      </p:sp>
    </p:spTree>
    <p:extLst>
      <p:ext uri="{BB962C8B-B14F-4D97-AF65-F5344CB8AC3E}">
        <p14:creationId xmlns:p14="http://schemas.microsoft.com/office/powerpoint/2010/main" val="23550414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97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442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592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6f980f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6/30/2021</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22592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32356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90964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1852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98006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7251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14920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380378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512383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83722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28722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99196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1990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58983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smtClean="0"/>
              <a:pPr/>
              <a:t>6/30/2021</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00070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smtClean="0"/>
              <a:pPr/>
              <a:t>6/30/2021</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47595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17.sv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Ronald_Coase" TargetMode="External"/><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58"/>
        <p:cNvGrpSpPr/>
        <p:nvPr/>
      </p:nvGrpSpPr>
      <p:grpSpPr>
        <a:xfrm>
          <a:off x="0" y="0"/>
          <a:ext cx="0" cy="0"/>
          <a:chOff x="0" y="0"/>
          <a:chExt cx="0" cy="0"/>
        </a:xfrm>
      </p:grpSpPr>
      <p:sp useBgFill="1">
        <p:nvSpPr>
          <p:cNvPr id="195" name="Rectangle 118">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120">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2" name="Rectangle 122">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98" y="478881"/>
            <a:ext cx="8179004" cy="363257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Rectangle 124">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53" y="649250"/>
            <a:ext cx="7838694" cy="329184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04" name="Rectangle 126">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097" y="772694"/>
            <a:ext cx="7591806" cy="3044952"/>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59" name="Google Shape;59;p13"/>
          <p:cNvSpPr txBox="1">
            <a:spLocks noGrp="1"/>
          </p:cNvSpPr>
          <p:nvPr>
            <p:ph type="ctrTitle"/>
          </p:nvPr>
        </p:nvSpPr>
        <p:spPr>
          <a:xfrm>
            <a:off x="1167803" y="1188414"/>
            <a:ext cx="6824441" cy="1902938"/>
          </a:xfrm>
          <a:prstGeom prst="rect">
            <a:avLst/>
          </a:prstGeom>
        </p:spPr>
        <p:txBody>
          <a:bodyPr spcFirstLastPara="1" vert="horz" lIns="91440" tIns="45720" rIns="91440" bIns="45720" rtlCol="0" anchor="ctr" anchorCtr="0">
            <a:normAutofit/>
          </a:bodyPr>
          <a:lstStyle/>
          <a:p>
            <a:pPr lvl="0" algn="ctr" defTabSz="914400"/>
            <a:r>
              <a:rPr lang="en-US" sz="4000" b="0" i="0" kern="1200" cap="all" dirty="0">
                <a:solidFill>
                  <a:srgbClr val="454545"/>
                </a:solidFill>
                <a:effectLst/>
                <a:latin typeface="+mj-lt"/>
                <a:ea typeface="+mj-ea"/>
                <a:cs typeface="+mj-cs"/>
              </a:rPr>
              <a:t>CREDIT EDA CASE STUDY</a:t>
            </a:r>
          </a:p>
        </p:txBody>
      </p:sp>
      <p:sp>
        <p:nvSpPr>
          <p:cNvPr id="178" name="Google Shape;60;p13"/>
          <p:cNvSpPr txBox="1">
            <a:spLocks noGrp="1"/>
          </p:cNvSpPr>
          <p:nvPr>
            <p:ph type="subTitle" idx="1"/>
          </p:nvPr>
        </p:nvSpPr>
        <p:spPr>
          <a:xfrm>
            <a:off x="792144" y="2414125"/>
            <a:ext cx="6840715" cy="558280"/>
          </a:xfrm>
          <a:prstGeom prst="rect">
            <a:avLst/>
          </a:prstGeom>
        </p:spPr>
        <p:txBody>
          <a:bodyPr spcFirstLastPara="1" lIns="91425" tIns="91425" rIns="91425" bIns="91425" anchorCtr="0">
            <a:normAutofit fontScale="77500" lnSpcReduction="20000"/>
          </a:bodyPr>
          <a:lstStyle/>
          <a:p>
            <a:pPr marL="0" lvl="0" indent="0" algn="r" rtl="0">
              <a:lnSpc>
                <a:spcPct val="110000"/>
              </a:lnSpc>
              <a:spcBef>
                <a:spcPts val="0"/>
              </a:spcBef>
              <a:spcAft>
                <a:spcPts val="600"/>
              </a:spcAft>
              <a:buNone/>
            </a:pPr>
            <a:r>
              <a:rPr lang="en-US" sz="1200" b="1" dirty="0">
                <a:solidFill>
                  <a:schemeClr val="bg1"/>
                </a:solidFill>
              </a:rPr>
              <a:t>By Richard Samuel &amp; Hareesh Rajasekharan</a:t>
            </a:r>
          </a:p>
          <a:p>
            <a:pPr marL="0" lvl="0" indent="0" algn="r" rtl="0">
              <a:lnSpc>
                <a:spcPct val="110000"/>
              </a:lnSpc>
              <a:spcBef>
                <a:spcPts val="0"/>
              </a:spcBef>
              <a:spcAft>
                <a:spcPts val="600"/>
              </a:spcAft>
              <a:buNone/>
            </a:pPr>
            <a:r>
              <a:rPr lang="en-US" sz="900" dirty="0">
                <a:solidFill>
                  <a:schemeClr val="bg1"/>
                </a:solidFill>
              </a:rPr>
              <a:t>30</a:t>
            </a:r>
            <a:r>
              <a:rPr lang="en-US" sz="900" baseline="30000" dirty="0">
                <a:solidFill>
                  <a:schemeClr val="bg1"/>
                </a:solidFill>
              </a:rPr>
              <a:t>th</a:t>
            </a:r>
            <a:r>
              <a:rPr lang="en-US" sz="900" dirty="0">
                <a:solidFill>
                  <a:schemeClr val="bg1"/>
                </a:solidFill>
              </a:rPr>
              <a:t> July 2021</a:t>
            </a:r>
          </a:p>
        </p:txBody>
      </p:sp>
      <p:pic>
        <p:nvPicPr>
          <p:cNvPr id="205" name="Picture 187">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206" name="Straight Connector 189">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93"/>
        <p:cNvGrpSpPr/>
        <p:nvPr/>
      </p:nvGrpSpPr>
      <p:grpSpPr>
        <a:xfrm>
          <a:off x="0" y="0"/>
          <a:ext cx="0" cy="0"/>
          <a:chOff x="0" y="0"/>
          <a:chExt cx="0" cy="0"/>
        </a:xfrm>
      </p:grpSpPr>
      <p:sp>
        <p:nvSpPr>
          <p:cNvPr id="99" name="Rectangle 9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1" name="Picture 10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03" name="Straight Connector 10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7" name="Rectangle 106">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11" name="Group 110">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253" y="483245"/>
            <a:ext cx="6974974" cy="3608524"/>
            <a:chOff x="7639235" y="600024"/>
            <a:chExt cx="3898557" cy="6878929"/>
          </a:xfrm>
        </p:grpSpPr>
        <p:sp>
          <p:nvSpPr>
            <p:cNvPr id="112" name="Rectangle 111">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4" name="Google Shape;94;p16"/>
          <p:cNvSpPr txBox="1">
            <a:spLocks noGrp="1"/>
          </p:cNvSpPr>
          <p:nvPr>
            <p:ph type="title"/>
          </p:nvPr>
        </p:nvSpPr>
        <p:spPr>
          <a:xfrm>
            <a:off x="1793556" y="1193050"/>
            <a:ext cx="5554405" cy="1890009"/>
          </a:xfrm>
          <a:prstGeom prst="rect">
            <a:avLst/>
          </a:prstGeom>
          <a:solidFill>
            <a:schemeClr val="bg2"/>
          </a:solidFill>
        </p:spPr>
        <p:txBody>
          <a:bodyPr spcFirstLastPara="1" vert="horz" lIns="91440" tIns="45720" rIns="91440" bIns="0" rtlCol="0" anchor="ctr" anchorCtr="0">
            <a:normAutofit/>
          </a:bodyPr>
          <a:lstStyle/>
          <a:p>
            <a:pPr algn="ctr" defTabSz="914400">
              <a:spcBef>
                <a:spcPct val="0"/>
              </a:spcBef>
            </a:pPr>
            <a:r>
              <a:rPr lang="en-US" sz="4200" dirty="0">
                <a:solidFill>
                  <a:schemeClr val="tx2"/>
                </a:solidFill>
              </a:rPr>
              <a:t>Bivariate Analysis for </a:t>
            </a:r>
            <a:br>
              <a:rPr lang="en-US" sz="4200" dirty="0">
                <a:solidFill>
                  <a:schemeClr val="tx2"/>
                </a:solidFill>
              </a:rPr>
            </a:br>
            <a:r>
              <a:rPr lang="en-US" sz="2200" dirty="0">
                <a:solidFill>
                  <a:schemeClr val="tx2"/>
                </a:solidFill>
              </a:rPr>
              <a:t>Target = 0 (Non-Defaulters)</a:t>
            </a:r>
          </a:p>
        </p:txBody>
      </p:sp>
      <p:cxnSp>
        <p:nvCxnSpPr>
          <p:cNvPr id="115" name="Straight Connector 114">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93555" y="1062104"/>
            <a:ext cx="5554405"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17" name="Straight Connector 116">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93555" y="3214005"/>
            <a:ext cx="55544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19" name="Picture 118">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spTree>
    <p:extLst>
      <p:ext uri="{BB962C8B-B14F-4D97-AF65-F5344CB8AC3E}">
        <p14:creationId xmlns:p14="http://schemas.microsoft.com/office/powerpoint/2010/main" val="2809179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EE35E46-DFA2-4F6B-A7C4-6CE7DADB9273}"/>
              </a:ext>
            </a:extLst>
          </p:cNvPr>
          <p:cNvSpPr txBox="1">
            <a:spLocks/>
          </p:cNvSpPr>
          <p:nvPr/>
        </p:nvSpPr>
        <p:spPr>
          <a:xfrm>
            <a:off x="148884" y="712619"/>
            <a:ext cx="3534115" cy="78692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defTabSz="914400">
              <a:spcAft>
                <a:spcPts val="600"/>
              </a:spcAft>
              <a:buClr>
                <a:schemeClr val="accent1"/>
              </a:buClr>
              <a:buSzPct val="100000"/>
            </a:pPr>
            <a:r>
              <a:rPr lang="en-US" sz="1600" dirty="0"/>
              <a:t>analysis of Credit amount vs Education Status</a:t>
            </a:r>
          </a:p>
        </p:txBody>
      </p:sp>
      <p:sp>
        <p:nvSpPr>
          <p:cNvPr id="19" name="Content Placeholder 9">
            <a:extLst>
              <a:ext uri="{FF2B5EF4-FFF2-40B4-BE49-F238E27FC236}">
                <a16:creationId xmlns:a16="http://schemas.microsoft.com/office/drawing/2014/main" id="{6C92D23B-E1DF-4658-80C5-AA7895876C71}"/>
              </a:ext>
            </a:extLst>
          </p:cNvPr>
          <p:cNvSpPr txBox="1">
            <a:spLocks/>
          </p:cNvSpPr>
          <p:nvPr/>
        </p:nvSpPr>
        <p:spPr>
          <a:xfrm>
            <a:off x="364784" y="1484482"/>
            <a:ext cx="3243835" cy="3055629"/>
          </a:xfrm>
          <a:prstGeom prst="rect">
            <a:avLst/>
          </a:prstGeom>
        </p:spPr>
        <p:txBody>
          <a:bodyPr vert="horz" lIns="91440" tIns="45720" rIns="91440" bIns="45720" rtlCol="0" anchor="t">
            <a:normAutofit fontScale="85000" lnSpcReduction="20000"/>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marL="0" indent="0">
              <a:buNone/>
            </a:pPr>
            <a:r>
              <a:rPr lang="en-US" sz="1600" dirty="0"/>
              <a:t>Observations from the graph.</a:t>
            </a:r>
          </a:p>
          <a:p>
            <a:r>
              <a:rPr lang="en-US" sz="1600" dirty="0"/>
              <a:t>Maximum credits are given to the applicants having Family status of ‘Civil marriage', ‘Married' and ‘Separated’ with  “Academic degree” education.</a:t>
            </a:r>
          </a:p>
          <a:p>
            <a:r>
              <a:rPr lang="en-US" sz="1600" dirty="0"/>
              <a:t>More outliers are observed in the Higher education category.</a:t>
            </a:r>
          </a:p>
          <a:p>
            <a:pPr lvl="1"/>
            <a:r>
              <a:rPr lang="en-US" sz="1450" dirty="0"/>
              <a:t>Married , Single &amp; Separated are having more outliers.</a:t>
            </a:r>
          </a:p>
          <a:p>
            <a:r>
              <a:rPr lang="en-US" sz="1600" dirty="0"/>
              <a:t>Civil marriage for Academic degree is having most of the credits in the third quartile.</a:t>
            </a:r>
          </a:p>
          <a:p>
            <a:pPr marL="0" indent="-228600" defTabSz="914400"/>
            <a:endParaRPr lang="en-US" dirty="0"/>
          </a:p>
        </p:txBody>
      </p:sp>
      <p:pic>
        <p:nvPicPr>
          <p:cNvPr id="2" name="Picture 1">
            <a:extLst>
              <a:ext uri="{FF2B5EF4-FFF2-40B4-BE49-F238E27FC236}">
                <a16:creationId xmlns:a16="http://schemas.microsoft.com/office/drawing/2014/main" id="{2F41B7E1-18E7-48F3-A05D-F80D89A82BD5}"/>
              </a:ext>
            </a:extLst>
          </p:cNvPr>
          <p:cNvPicPr>
            <a:picLocks noChangeAspect="1"/>
          </p:cNvPicPr>
          <p:nvPr/>
        </p:nvPicPr>
        <p:blipFill>
          <a:blip r:embed="rId2"/>
          <a:stretch>
            <a:fillRect/>
          </a:stretch>
        </p:blipFill>
        <p:spPr>
          <a:xfrm>
            <a:off x="3762110" y="193584"/>
            <a:ext cx="5132498" cy="4346527"/>
          </a:xfrm>
          <a:prstGeom prst="rect">
            <a:avLst/>
          </a:prstGeom>
        </p:spPr>
      </p:pic>
    </p:spTree>
    <p:extLst>
      <p:ext uri="{BB962C8B-B14F-4D97-AF65-F5344CB8AC3E}">
        <p14:creationId xmlns:p14="http://schemas.microsoft.com/office/powerpoint/2010/main" val="1888599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EE35E46-DFA2-4F6B-A7C4-6CE7DADB9273}"/>
              </a:ext>
            </a:extLst>
          </p:cNvPr>
          <p:cNvSpPr txBox="1">
            <a:spLocks/>
          </p:cNvSpPr>
          <p:nvPr/>
        </p:nvSpPr>
        <p:spPr>
          <a:xfrm>
            <a:off x="-109708" y="835692"/>
            <a:ext cx="3902416" cy="78692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defTabSz="914400">
              <a:spcAft>
                <a:spcPts val="600"/>
              </a:spcAft>
              <a:buClr>
                <a:schemeClr val="accent1"/>
              </a:buClr>
              <a:buSzPct val="100000"/>
            </a:pPr>
            <a:r>
              <a:rPr lang="en-US" sz="1600" dirty="0"/>
              <a:t>analysis of Income vs Education Status</a:t>
            </a:r>
          </a:p>
        </p:txBody>
      </p:sp>
      <p:sp>
        <p:nvSpPr>
          <p:cNvPr id="19" name="Content Placeholder 9">
            <a:extLst>
              <a:ext uri="{FF2B5EF4-FFF2-40B4-BE49-F238E27FC236}">
                <a16:creationId xmlns:a16="http://schemas.microsoft.com/office/drawing/2014/main" id="{6C92D23B-E1DF-4658-80C5-AA7895876C71}"/>
              </a:ext>
            </a:extLst>
          </p:cNvPr>
          <p:cNvSpPr txBox="1">
            <a:spLocks/>
          </p:cNvSpPr>
          <p:nvPr/>
        </p:nvSpPr>
        <p:spPr>
          <a:xfrm>
            <a:off x="364784" y="1484482"/>
            <a:ext cx="3243835" cy="3055629"/>
          </a:xfrm>
          <a:prstGeom prst="rect">
            <a:avLst/>
          </a:prstGeom>
        </p:spPr>
        <p:txBody>
          <a:bodyPr vert="horz" lIns="91440" tIns="45720" rIns="91440" bIns="45720" rtlCol="0" anchor="t">
            <a:norm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marL="0" indent="0">
              <a:lnSpc>
                <a:spcPct val="110000"/>
              </a:lnSpc>
              <a:buNone/>
            </a:pPr>
            <a:r>
              <a:rPr lang="en-US" dirty="0"/>
              <a:t>Observations from the graph.</a:t>
            </a:r>
          </a:p>
          <a:p>
            <a:r>
              <a:rPr lang="en-US" dirty="0"/>
              <a:t>In 'Higher education' the mean of the income amount is equal with family status. Not much outliers seen.</a:t>
            </a:r>
          </a:p>
          <a:p>
            <a:r>
              <a:rPr lang="en-US" dirty="0"/>
              <a:t>In Academics less outliers seen but the income amount is higher in Higher education.</a:t>
            </a:r>
          </a:p>
          <a:p>
            <a:r>
              <a:rPr lang="en-US" dirty="0"/>
              <a:t>Less income amount seen in Lower secondary of  Widow(family status).</a:t>
            </a:r>
            <a:endParaRPr lang="en-US" dirty="0">
              <a:solidFill>
                <a:srgbClr val="FFFFFF"/>
              </a:solidFill>
            </a:endParaRPr>
          </a:p>
        </p:txBody>
      </p:sp>
      <p:pic>
        <p:nvPicPr>
          <p:cNvPr id="3" name="Picture 2">
            <a:extLst>
              <a:ext uri="{FF2B5EF4-FFF2-40B4-BE49-F238E27FC236}">
                <a16:creationId xmlns:a16="http://schemas.microsoft.com/office/drawing/2014/main" id="{7631D967-3843-4703-87C5-7FA640EFF476}"/>
              </a:ext>
            </a:extLst>
          </p:cNvPr>
          <p:cNvPicPr>
            <a:picLocks noChangeAspect="1"/>
          </p:cNvPicPr>
          <p:nvPr/>
        </p:nvPicPr>
        <p:blipFill>
          <a:blip r:embed="rId2"/>
          <a:stretch>
            <a:fillRect/>
          </a:stretch>
        </p:blipFill>
        <p:spPr>
          <a:xfrm>
            <a:off x="3792708" y="130816"/>
            <a:ext cx="5207001" cy="4409295"/>
          </a:xfrm>
          <a:prstGeom prst="rect">
            <a:avLst/>
          </a:prstGeom>
        </p:spPr>
      </p:pic>
    </p:spTree>
    <p:extLst>
      <p:ext uri="{BB962C8B-B14F-4D97-AF65-F5344CB8AC3E}">
        <p14:creationId xmlns:p14="http://schemas.microsoft.com/office/powerpoint/2010/main" val="219597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93"/>
        <p:cNvGrpSpPr/>
        <p:nvPr/>
      </p:nvGrpSpPr>
      <p:grpSpPr>
        <a:xfrm>
          <a:off x="0" y="0"/>
          <a:ext cx="0" cy="0"/>
          <a:chOff x="0" y="0"/>
          <a:chExt cx="0" cy="0"/>
        </a:xfrm>
      </p:grpSpPr>
      <p:sp>
        <p:nvSpPr>
          <p:cNvPr id="99" name="Rectangle 9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1" name="Picture 10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03" name="Straight Connector 10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7" name="Rectangle 106">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11" name="Group 110">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253" y="483245"/>
            <a:ext cx="6974974" cy="3608524"/>
            <a:chOff x="7639235" y="600024"/>
            <a:chExt cx="3898557" cy="6878929"/>
          </a:xfrm>
        </p:grpSpPr>
        <p:sp>
          <p:nvSpPr>
            <p:cNvPr id="112" name="Rectangle 111">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4" name="Google Shape;94;p16"/>
          <p:cNvSpPr txBox="1">
            <a:spLocks noGrp="1"/>
          </p:cNvSpPr>
          <p:nvPr>
            <p:ph type="title"/>
          </p:nvPr>
        </p:nvSpPr>
        <p:spPr>
          <a:xfrm>
            <a:off x="1793556" y="1193050"/>
            <a:ext cx="5554405" cy="1890009"/>
          </a:xfrm>
          <a:prstGeom prst="rect">
            <a:avLst/>
          </a:prstGeom>
          <a:solidFill>
            <a:schemeClr val="bg2"/>
          </a:solidFill>
        </p:spPr>
        <p:txBody>
          <a:bodyPr spcFirstLastPara="1" vert="horz" lIns="91440" tIns="45720" rIns="91440" bIns="0" rtlCol="0" anchor="ctr" anchorCtr="0">
            <a:normAutofit/>
          </a:bodyPr>
          <a:lstStyle/>
          <a:p>
            <a:pPr algn="ctr" defTabSz="914400">
              <a:spcBef>
                <a:spcPct val="0"/>
              </a:spcBef>
            </a:pPr>
            <a:r>
              <a:rPr lang="en-US" sz="4200" dirty="0">
                <a:solidFill>
                  <a:schemeClr val="tx2"/>
                </a:solidFill>
              </a:rPr>
              <a:t>Bivariate Analysis for </a:t>
            </a:r>
            <a:br>
              <a:rPr lang="en-US" sz="4200" dirty="0">
                <a:solidFill>
                  <a:schemeClr val="tx2"/>
                </a:solidFill>
              </a:rPr>
            </a:br>
            <a:r>
              <a:rPr lang="en-US" sz="2200" dirty="0">
                <a:solidFill>
                  <a:schemeClr val="tx2"/>
                </a:solidFill>
              </a:rPr>
              <a:t>Target = 1 (Defaulters)</a:t>
            </a:r>
          </a:p>
        </p:txBody>
      </p:sp>
      <p:cxnSp>
        <p:nvCxnSpPr>
          <p:cNvPr id="115" name="Straight Connector 114">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93555" y="1062104"/>
            <a:ext cx="5554405"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17" name="Straight Connector 116">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93555" y="3214005"/>
            <a:ext cx="55544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19" name="Picture 118">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spTree>
    <p:extLst>
      <p:ext uri="{BB962C8B-B14F-4D97-AF65-F5344CB8AC3E}">
        <p14:creationId xmlns:p14="http://schemas.microsoft.com/office/powerpoint/2010/main" val="315412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EE35E46-DFA2-4F6B-A7C4-6CE7DADB9273}"/>
              </a:ext>
            </a:extLst>
          </p:cNvPr>
          <p:cNvSpPr txBox="1">
            <a:spLocks/>
          </p:cNvSpPr>
          <p:nvPr/>
        </p:nvSpPr>
        <p:spPr>
          <a:xfrm>
            <a:off x="148884" y="712619"/>
            <a:ext cx="3534115" cy="78692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defTabSz="914400">
              <a:spcAft>
                <a:spcPts val="600"/>
              </a:spcAft>
              <a:buClr>
                <a:schemeClr val="accent1"/>
              </a:buClr>
              <a:buSzPct val="100000"/>
            </a:pPr>
            <a:r>
              <a:rPr lang="en-US" sz="1600" dirty="0"/>
              <a:t>Analysis of Credit amount vs Education Status</a:t>
            </a:r>
          </a:p>
        </p:txBody>
      </p:sp>
      <p:sp>
        <p:nvSpPr>
          <p:cNvPr id="19" name="Content Placeholder 9">
            <a:extLst>
              <a:ext uri="{FF2B5EF4-FFF2-40B4-BE49-F238E27FC236}">
                <a16:creationId xmlns:a16="http://schemas.microsoft.com/office/drawing/2014/main" id="{6C92D23B-E1DF-4658-80C5-AA7895876C71}"/>
              </a:ext>
            </a:extLst>
          </p:cNvPr>
          <p:cNvSpPr txBox="1">
            <a:spLocks/>
          </p:cNvSpPr>
          <p:nvPr/>
        </p:nvSpPr>
        <p:spPr>
          <a:xfrm>
            <a:off x="364784" y="1484482"/>
            <a:ext cx="3243835" cy="3055629"/>
          </a:xfrm>
          <a:prstGeom prst="rect">
            <a:avLst/>
          </a:prstGeom>
        </p:spPr>
        <p:txBody>
          <a:bodyPr vert="horz" lIns="91440" tIns="45720" rIns="91440" bIns="45720" rtlCol="0" anchor="t">
            <a:norm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marL="0" indent="0">
              <a:buNone/>
            </a:pPr>
            <a:r>
              <a:rPr lang="en-US" dirty="0"/>
              <a:t>Observations </a:t>
            </a:r>
            <a:r>
              <a:rPr lang="en-US" sz="1600" dirty="0"/>
              <a:t>from the graph.</a:t>
            </a:r>
          </a:p>
          <a:p>
            <a:r>
              <a:rPr lang="en-US" sz="1600" dirty="0"/>
              <a:t>Family status of 'civil marriage', 'marriage' and 'separated' of `higher` education are having higher number of credits than others.</a:t>
            </a:r>
          </a:p>
          <a:p>
            <a:r>
              <a:rPr lang="en-US" sz="1600" dirty="0"/>
              <a:t>Most of the outliers are from Education type 'Higher education' and 'Secondary'..</a:t>
            </a:r>
          </a:p>
          <a:p>
            <a:endParaRPr lang="en-US" sz="1600" dirty="0"/>
          </a:p>
        </p:txBody>
      </p:sp>
      <p:pic>
        <p:nvPicPr>
          <p:cNvPr id="2" name="Picture 1">
            <a:extLst>
              <a:ext uri="{FF2B5EF4-FFF2-40B4-BE49-F238E27FC236}">
                <a16:creationId xmlns:a16="http://schemas.microsoft.com/office/drawing/2014/main" id="{DE8CB3AE-ECFD-4143-BF91-9A7F4623AEBC}"/>
              </a:ext>
            </a:extLst>
          </p:cNvPr>
          <p:cNvPicPr>
            <a:picLocks noChangeAspect="1"/>
          </p:cNvPicPr>
          <p:nvPr/>
        </p:nvPicPr>
        <p:blipFill>
          <a:blip r:embed="rId2"/>
          <a:stretch>
            <a:fillRect/>
          </a:stretch>
        </p:blipFill>
        <p:spPr>
          <a:xfrm>
            <a:off x="3711529" y="222396"/>
            <a:ext cx="5225247" cy="4317715"/>
          </a:xfrm>
          <a:prstGeom prst="rect">
            <a:avLst/>
          </a:prstGeom>
        </p:spPr>
      </p:pic>
    </p:spTree>
    <p:extLst>
      <p:ext uri="{BB962C8B-B14F-4D97-AF65-F5344CB8AC3E}">
        <p14:creationId xmlns:p14="http://schemas.microsoft.com/office/powerpoint/2010/main" val="885786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EE35E46-DFA2-4F6B-A7C4-6CE7DADB9273}"/>
              </a:ext>
            </a:extLst>
          </p:cNvPr>
          <p:cNvSpPr txBox="1">
            <a:spLocks/>
          </p:cNvSpPr>
          <p:nvPr/>
        </p:nvSpPr>
        <p:spPr>
          <a:xfrm>
            <a:off x="121140" y="594833"/>
            <a:ext cx="3534115" cy="78692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defTabSz="914400">
              <a:spcAft>
                <a:spcPts val="600"/>
              </a:spcAft>
              <a:buClr>
                <a:schemeClr val="accent1"/>
              </a:buClr>
              <a:buSzPct val="100000"/>
            </a:pPr>
            <a:r>
              <a:rPr lang="en-US" sz="1600" dirty="0"/>
              <a:t>Proportion of                       Credit amount vs Education Status</a:t>
            </a:r>
          </a:p>
        </p:txBody>
      </p:sp>
      <p:sp>
        <p:nvSpPr>
          <p:cNvPr id="19" name="Content Placeholder 9">
            <a:extLst>
              <a:ext uri="{FF2B5EF4-FFF2-40B4-BE49-F238E27FC236}">
                <a16:creationId xmlns:a16="http://schemas.microsoft.com/office/drawing/2014/main" id="{6C92D23B-E1DF-4658-80C5-AA7895876C71}"/>
              </a:ext>
            </a:extLst>
          </p:cNvPr>
          <p:cNvSpPr txBox="1">
            <a:spLocks/>
          </p:cNvSpPr>
          <p:nvPr/>
        </p:nvSpPr>
        <p:spPr>
          <a:xfrm>
            <a:off x="364784" y="1484482"/>
            <a:ext cx="3243835" cy="3055629"/>
          </a:xfrm>
          <a:prstGeom prst="rect">
            <a:avLst/>
          </a:prstGeom>
        </p:spPr>
        <p:txBody>
          <a:bodyPr vert="horz" lIns="91440" tIns="45720" rIns="91440" bIns="45720" rtlCol="0" anchor="t">
            <a:norm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marL="0" indent="0">
              <a:buNone/>
            </a:pPr>
            <a:r>
              <a:rPr lang="en-US" dirty="0"/>
              <a:t>Observations</a:t>
            </a:r>
            <a:r>
              <a:rPr lang="en-US" sz="1600" dirty="0"/>
              <a:t> from the graph.</a:t>
            </a:r>
          </a:p>
          <a:p>
            <a:pPr algn="l"/>
            <a:r>
              <a:rPr lang="en-US" b="0" i="0" dirty="0">
                <a:solidFill>
                  <a:srgbClr val="000000"/>
                </a:solidFill>
                <a:effectLst/>
              </a:rPr>
              <a:t>The income amount is equally distributed among all family status in Higher education category.</a:t>
            </a:r>
          </a:p>
          <a:p>
            <a:pPr algn="l"/>
            <a:r>
              <a:rPr lang="en-US" b="0" i="0" dirty="0">
                <a:solidFill>
                  <a:srgbClr val="000000"/>
                </a:solidFill>
                <a:effectLst/>
              </a:rPr>
              <a:t>Lower secondary education category is having less income compared to others.</a:t>
            </a:r>
          </a:p>
        </p:txBody>
      </p:sp>
      <p:pic>
        <p:nvPicPr>
          <p:cNvPr id="3" name="Picture 2">
            <a:extLst>
              <a:ext uri="{FF2B5EF4-FFF2-40B4-BE49-F238E27FC236}">
                <a16:creationId xmlns:a16="http://schemas.microsoft.com/office/drawing/2014/main" id="{3002F3D0-C221-4AF0-A29E-4B5AC0B4F9DC}"/>
              </a:ext>
            </a:extLst>
          </p:cNvPr>
          <p:cNvPicPr>
            <a:picLocks noChangeAspect="1"/>
          </p:cNvPicPr>
          <p:nvPr/>
        </p:nvPicPr>
        <p:blipFill>
          <a:blip r:embed="rId2"/>
          <a:stretch>
            <a:fillRect/>
          </a:stretch>
        </p:blipFill>
        <p:spPr>
          <a:xfrm>
            <a:off x="3838915" y="150098"/>
            <a:ext cx="5183945" cy="4360491"/>
          </a:xfrm>
          <a:prstGeom prst="rect">
            <a:avLst/>
          </a:prstGeom>
        </p:spPr>
      </p:pic>
    </p:spTree>
    <p:extLst>
      <p:ext uri="{BB962C8B-B14F-4D97-AF65-F5344CB8AC3E}">
        <p14:creationId xmlns:p14="http://schemas.microsoft.com/office/powerpoint/2010/main" val="1561496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98"/>
        <p:cNvGrpSpPr/>
        <p:nvPr/>
      </p:nvGrpSpPr>
      <p:grpSpPr>
        <a:xfrm>
          <a:off x="0" y="0"/>
          <a:ext cx="0" cy="0"/>
          <a:chOff x="0" y="0"/>
          <a:chExt cx="0" cy="0"/>
        </a:xfrm>
      </p:grpSpPr>
      <p:sp>
        <p:nvSpPr>
          <p:cNvPr id="105" name="Rectangle 10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7" name="Picture 10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09" name="Straight Connector 1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3" name="Rectangle 115">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7">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9" name="Google Shape;99;p17"/>
          <p:cNvSpPr txBox="1">
            <a:spLocks noGrp="1"/>
          </p:cNvSpPr>
          <p:nvPr>
            <p:ph type="title"/>
          </p:nvPr>
        </p:nvSpPr>
        <p:spPr>
          <a:xfrm>
            <a:off x="1089462" y="732381"/>
            <a:ext cx="4143979" cy="1775415"/>
          </a:xfrm>
          <a:prstGeom prst="rect">
            <a:avLst/>
          </a:prstGeom>
        </p:spPr>
        <p:txBody>
          <a:bodyPr spcFirstLastPara="1" vert="horz" lIns="91440" tIns="45720" rIns="91440" bIns="0" rtlCol="0" anchor="b" anchorCtr="0">
            <a:normAutofit/>
          </a:bodyPr>
          <a:lstStyle/>
          <a:p>
            <a:pPr algn="ctr" defTabSz="914400">
              <a:spcBef>
                <a:spcPct val="0"/>
              </a:spcBef>
            </a:pPr>
            <a:r>
              <a:rPr lang="en-US" sz="2600" dirty="0">
                <a:solidFill>
                  <a:schemeClr val="tx1"/>
                </a:solidFill>
              </a:rPr>
              <a:t>correlation  Analysis                   for </a:t>
            </a:r>
            <a:br>
              <a:rPr lang="en-US" sz="2600" dirty="0">
                <a:solidFill>
                  <a:schemeClr val="tx1"/>
                </a:solidFill>
              </a:rPr>
            </a:br>
            <a:r>
              <a:rPr lang="en-US" sz="1800" dirty="0">
                <a:solidFill>
                  <a:schemeClr val="tx1"/>
                </a:solidFill>
              </a:rPr>
              <a:t>non-Defaulters and defaulters</a:t>
            </a:r>
          </a:p>
        </p:txBody>
      </p:sp>
      <p:cxnSp>
        <p:nvCxnSpPr>
          <p:cNvPr id="117" name="Straight Connector 119">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3" y="2646407"/>
            <a:ext cx="415208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19" name="Group 121">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041" y="361628"/>
            <a:ext cx="3055899" cy="3861826"/>
            <a:chOff x="7477388" y="482171"/>
            <a:chExt cx="4074533" cy="5149101"/>
          </a:xfrm>
        </p:grpSpPr>
        <p:sp>
          <p:nvSpPr>
            <p:cNvPr id="123" name="Rectangle 122">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6" name="Rectangle 125">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3718" y="733473"/>
            <a:ext cx="2339583" cy="31015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Graphic 102" descr="Statistics">
            <a:extLst>
              <a:ext uri="{FF2B5EF4-FFF2-40B4-BE49-F238E27FC236}">
                <a16:creationId xmlns:a16="http://schemas.microsoft.com/office/drawing/2014/main" id="{5DBA09AC-FC30-4018-8C63-69FBCCAE9C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87279" y="1237408"/>
            <a:ext cx="2099328" cy="2099328"/>
          </a:xfrm>
          <a:prstGeom prst="rect">
            <a:avLst/>
          </a:prstGeom>
        </p:spPr>
      </p:pic>
      <p:pic>
        <p:nvPicPr>
          <p:cNvPr id="128" name="Picture 127">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30" name="Straight Connector 129">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73"/>
        <p:cNvGrpSpPr/>
        <p:nvPr/>
      </p:nvGrpSpPr>
      <p:grpSpPr>
        <a:xfrm>
          <a:off x="0" y="0"/>
          <a:ext cx="0" cy="0"/>
          <a:chOff x="0" y="0"/>
          <a:chExt cx="0" cy="0"/>
        </a:xfrm>
      </p:grpSpPr>
      <p:sp>
        <p:nvSpPr>
          <p:cNvPr id="38" name="Rectangle 4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9" name="Picture 42">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40" name="Straight Connector 44">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6">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48">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50">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99081" y="1385316"/>
            <a:ext cx="4161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5" name="Title 1">
            <a:extLst>
              <a:ext uri="{FF2B5EF4-FFF2-40B4-BE49-F238E27FC236}">
                <a16:creationId xmlns:a16="http://schemas.microsoft.com/office/drawing/2014/main" id="{E0ED3EF6-B42F-4703-AF6E-5BC9C1BCEAB5}"/>
              </a:ext>
            </a:extLst>
          </p:cNvPr>
          <p:cNvSpPr txBox="1">
            <a:spLocks/>
          </p:cNvSpPr>
          <p:nvPr/>
        </p:nvSpPr>
        <p:spPr>
          <a:xfrm>
            <a:off x="3897342" y="603389"/>
            <a:ext cx="4162768" cy="786926"/>
          </a:xfrm>
          <a:prstGeom prst="rect">
            <a:avLst/>
          </a:prstGeom>
        </p:spPr>
        <p:txBody>
          <a:bodyPr vert="horz" lIns="91440" tIns="45720" rIns="91440" bIns="45720" rtlCol="0" anchor="t">
            <a:normAutofit fontScale="85000" lnSpcReduction="10000"/>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defTabSz="914400">
              <a:spcAft>
                <a:spcPts val="600"/>
              </a:spcAft>
              <a:buClr>
                <a:schemeClr val="accent1"/>
              </a:buClr>
              <a:buSzPct val="100000"/>
            </a:pPr>
            <a:r>
              <a:rPr lang="en-US" sz="2200" dirty="0"/>
              <a:t>Correlation for </a:t>
            </a:r>
          </a:p>
          <a:p>
            <a:pPr algn="ctr" defTabSz="914400">
              <a:spcAft>
                <a:spcPts val="600"/>
              </a:spcAft>
              <a:buClr>
                <a:schemeClr val="accent1"/>
              </a:buClr>
              <a:buSzPct val="100000"/>
            </a:pPr>
            <a:r>
              <a:rPr lang="en-US" sz="2100" dirty="0"/>
              <a:t>non-defaulters and defaulters</a:t>
            </a:r>
          </a:p>
        </p:txBody>
      </p:sp>
      <p:sp>
        <p:nvSpPr>
          <p:cNvPr id="48" name="Rectangle 52">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 name="Picture 2">
            <a:extLst>
              <a:ext uri="{FF2B5EF4-FFF2-40B4-BE49-F238E27FC236}">
                <a16:creationId xmlns:a16="http://schemas.microsoft.com/office/drawing/2014/main" id="{355A9EEE-FE17-4BB4-B40C-2C1C50C6FEB9}"/>
              </a:ext>
            </a:extLst>
          </p:cNvPr>
          <p:cNvPicPr>
            <a:picLocks noChangeAspect="1"/>
          </p:cNvPicPr>
          <p:nvPr/>
        </p:nvPicPr>
        <p:blipFill>
          <a:blip r:embed="rId4"/>
          <a:stretch>
            <a:fillRect/>
          </a:stretch>
        </p:blipFill>
        <p:spPr>
          <a:xfrm>
            <a:off x="182880" y="253225"/>
            <a:ext cx="3478509" cy="2046837"/>
          </a:xfrm>
          <a:prstGeom prst="rect">
            <a:avLst/>
          </a:prstGeom>
        </p:spPr>
      </p:pic>
      <p:pic>
        <p:nvPicPr>
          <p:cNvPr id="2" name="Picture 1">
            <a:extLst>
              <a:ext uri="{FF2B5EF4-FFF2-40B4-BE49-F238E27FC236}">
                <a16:creationId xmlns:a16="http://schemas.microsoft.com/office/drawing/2014/main" id="{5EDDB885-580F-4FCF-9B8C-B7DD5302BA38}"/>
              </a:ext>
            </a:extLst>
          </p:cNvPr>
          <p:cNvPicPr>
            <a:picLocks noChangeAspect="1"/>
          </p:cNvPicPr>
          <p:nvPr/>
        </p:nvPicPr>
        <p:blipFill>
          <a:blip r:embed="rId5"/>
          <a:stretch>
            <a:fillRect/>
          </a:stretch>
        </p:blipFill>
        <p:spPr>
          <a:xfrm>
            <a:off x="182881" y="2369613"/>
            <a:ext cx="3478508" cy="1970274"/>
          </a:xfrm>
          <a:prstGeom prst="rect">
            <a:avLst/>
          </a:prstGeom>
        </p:spPr>
      </p:pic>
      <p:sp>
        <p:nvSpPr>
          <p:cNvPr id="36" name="Google Shape;105;p18">
            <a:extLst>
              <a:ext uri="{FF2B5EF4-FFF2-40B4-BE49-F238E27FC236}">
                <a16:creationId xmlns:a16="http://schemas.microsoft.com/office/drawing/2014/main" id="{CFD38C6A-F6B5-449C-86C1-363CBD7893E3}"/>
              </a:ext>
            </a:extLst>
          </p:cNvPr>
          <p:cNvSpPr txBox="1">
            <a:spLocks/>
          </p:cNvSpPr>
          <p:nvPr/>
        </p:nvSpPr>
        <p:spPr>
          <a:xfrm>
            <a:off x="3897342" y="1511799"/>
            <a:ext cx="4162768" cy="2587959"/>
          </a:xfrm>
          <a:prstGeom prst="rect">
            <a:avLst/>
          </a:prstGeom>
        </p:spPr>
        <p:txBody>
          <a:bodyPr spcFirstLastPara="1" vert="horz" lIns="91440" tIns="45720" rIns="91440" bIns="45720" rtlCol="0" anchor="t" anchorCtr="0">
            <a:norm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indent="-228600" defTabSz="914400">
              <a:lnSpc>
                <a:spcPct val="110000"/>
              </a:lnSpc>
            </a:pPr>
            <a:r>
              <a:rPr lang="en-US" sz="1400" b="0" i="0" dirty="0"/>
              <a:t>Credit amount is higher for low age and vice-versa.</a:t>
            </a:r>
          </a:p>
          <a:p>
            <a:pPr indent="-228600" defTabSz="914400">
              <a:lnSpc>
                <a:spcPct val="110000"/>
              </a:lnSpc>
            </a:pPr>
            <a:r>
              <a:rPr lang="en-US" sz="1400" b="0" i="0" dirty="0"/>
              <a:t>Credit amount is higher for clients having lower number of children.</a:t>
            </a:r>
          </a:p>
          <a:p>
            <a:pPr indent="-228600" defTabSz="914400">
              <a:lnSpc>
                <a:spcPct val="110000"/>
              </a:lnSpc>
            </a:pPr>
            <a:r>
              <a:rPr lang="en-US" sz="1400" b="0" i="0" dirty="0"/>
              <a:t>Income is more for clients having lesser number of children</a:t>
            </a:r>
          </a:p>
          <a:p>
            <a:pPr indent="-228600" defTabSz="914400">
              <a:lnSpc>
                <a:spcPct val="110000"/>
              </a:lnSpc>
            </a:pPr>
            <a:r>
              <a:rPr lang="en-US" sz="1400" dirty="0"/>
              <a:t>Credit amount is higher to densely populated area.</a:t>
            </a:r>
          </a:p>
          <a:p>
            <a:pPr indent="-228600" defTabSz="914400">
              <a:lnSpc>
                <a:spcPct val="110000"/>
              </a:lnSpc>
            </a:pPr>
            <a:r>
              <a:rPr lang="en-US" sz="1400" dirty="0"/>
              <a:t>The income is also higher in densely populated area.</a:t>
            </a:r>
          </a:p>
          <a:p>
            <a:pPr indent="-228600" defTabSz="914400">
              <a:lnSpc>
                <a:spcPct val="110000"/>
              </a:lnSpc>
            </a:pPr>
            <a:endParaRPr lang="en-US" sz="1400" b="0" i="0" dirty="0"/>
          </a:p>
          <a:p>
            <a:pPr indent="-228600" defTabSz="914400">
              <a:lnSpc>
                <a:spcPct val="110000"/>
              </a:lnSpc>
            </a:pPr>
            <a:endParaRPr lang="en-US" sz="1400" dirty="0"/>
          </a:p>
        </p:txBody>
      </p:sp>
      <p:pic>
        <p:nvPicPr>
          <p:cNvPr id="50" name="Picture 54">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52" name="Straight Connector 56">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9" name="Group 18">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253" y="483245"/>
            <a:ext cx="6974974" cy="3608524"/>
            <a:chOff x="7639235" y="600024"/>
            <a:chExt cx="3898557" cy="6878929"/>
          </a:xfrm>
        </p:grpSpPr>
        <p:sp>
          <p:nvSpPr>
            <p:cNvPr id="20" name="Rectangle 19">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Google Shape;99;p17">
            <a:extLst>
              <a:ext uri="{FF2B5EF4-FFF2-40B4-BE49-F238E27FC236}">
                <a16:creationId xmlns:a16="http://schemas.microsoft.com/office/drawing/2014/main" id="{1EDC7B80-FC3C-4879-8E07-C47765B4F969}"/>
              </a:ext>
            </a:extLst>
          </p:cNvPr>
          <p:cNvSpPr txBox="1">
            <a:spLocks/>
          </p:cNvSpPr>
          <p:nvPr/>
        </p:nvSpPr>
        <p:spPr>
          <a:xfrm>
            <a:off x="1793556" y="1193050"/>
            <a:ext cx="5554405" cy="1890009"/>
          </a:xfrm>
          <a:prstGeom prst="rect">
            <a:avLst/>
          </a:prstGeom>
          <a:solidFill>
            <a:schemeClr val="bg2"/>
          </a:solidFill>
        </p:spPr>
        <p:txBody>
          <a:bodyPr spcFirstLastPara="1" vert="horz" lIns="91440" tIns="45720" rIns="91440" bIns="0" rtlCol="0" anchor="ctr" anchorCtr="0">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defTabSz="914400">
              <a:spcAft>
                <a:spcPts val="600"/>
              </a:spcAft>
            </a:pPr>
            <a:r>
              <a:rPr lang="en-US" sz="4200">
                <a:solidFill>
                  <a:schemeClr val="tx2"/>
                </a:solidFill>
              </a:rPr>
              <a:t>Analyzing previous year’s application data</a:t>
            </a:r>
          </a:p>
        </p:txBody>
      </p:sp>
      <p:cxnSp>
        <p:nvCxnSpPr>
          <p:cNvPr id="23" name="Straight Connector 22">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93555" y="1062104"/>
            <a:ext cx="5554405"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93555" y="3214005"/>
            <a:ext cx="55544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7" name="Picture 26">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spTree>
    <p:extLst>
      <p:ext uri="{BB962C8B-B14F-4D97-AF65-F5344CB8AC3E}">
        <p14:creationId xmlns:p14="http://schemas.microsoft.com/office/powerpoint/2010/main" val="1813686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1"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52"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8E003B15-DD88-40F2-9922-A2231EE7A0AB}"/>
              </a:ext>
            </a:extLst>
          </p:cNvPr>
          <p:cNvSpPr txBox="1"/>
          <p:nvPr/>
        </p:nvSpPr>
        <p:spPr>
          <a:xfrm>
            <a:off x="1088684" y="603389"/>
            <a:ext cx="7202456" cy="786926"/>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500" cap="all" dirty="0"/>
              <a:t>Analysis for </a:t>
            </a:r>
            <a:r>
              <a:rPr lang="en-US" sz="2500" cap="all" dirty="0">
                <a:latin typeface="+mj-lt"/>
                <a:ea typeface="+mj-ea"/>
                <a:cs typeface="+mj-cs"/>
              </a:rPr>
              <a:t>Amount Credited VS Price of Goods</a:t>
            </a:r>
          </a:p>
        </p:txBody>
      </p:sp>
      <p:grpSp>
        <p:nvGrpSpPr>
          <p:cNvPr id="54" name="Group 17">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347" y="1509607"/>
            <a:ext cx="3715655" cy="2590151"/>
            <a:chOff x="7807230" y="2012810"/>
            <a:chExt cx="3251252" cy="3459865"/>
          </a:xfrm>
        </p:grpSpPr>
        <p:sp>
          <p:nvSpPr>
            <p:cNvPr id="19" name="Rectangle 18">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19">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CD0DB3FA-65C0-402A-A89A-F9BB1805561D}"/>
              </a:ext>
            </a:extLst>
          </p:cNvPr>
          <p:cNvPicPr>
            <a:picLocks noChangeAspect="1"/>
          </p:cNvPicPr>
          <p:nvPr/>
        </p:nvPicPr>
        <p:blipFill>
          <a:blip r:embed="rId3"/>
          <a:stretch>
            <a:fillRect/>
          </a:stretch>
        </p:blipFill>
        <p:spPr>
          <a:xfrm>
            <a:off x="1226804" y="1772842"/>
            <a:ext cx="3460404" cy="2058940"/>
          </a:xfrm>
          <a:prstGeom prst="rect">
            <a:avLst/>
          </a:prstGeom>
        </p:spPr>
      </p:pic>
      <p:sp>
        <p:nvSpPr>
          <p:cNvPr id="5" name="TextBox 4">
            <a:extLst>
              <a:ext uri="{FF2B5EF4-FFF2-40B4-BE49-F238E27FC236}">
                <a16:creationId xmlns:a16="http://schemas.microsoft.com/office/drawing/2014/main" id="{7E1322A8-056F-486C-8960-0D68D6401C73}"/>
              </a:ext>
            </a:extLst>
          </p:cNvPr>
          <p:cNvSpPr txBox="1"/>
          <p:nvPr/>
        </p:nvSpPr>
        <p:spPr>
          <a:xfrm>
            <a:off x="5177502" y="1511800"/>
            <a:ext cx="3119137" cy="2587960"/>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a:t>Strong correlation between Credit Amount and Price of Goods.</a:t>
            </a:r>
          </a:p>
          <a:p>
            <a:pPr indent="-228600" defTabSz="914400">
              <a:lnSpc>
                <a:spcPct val="120000"/>
              </a:lnSpc>
              <a:spcAft>
                <a:spcPts val="600"/>
              </a:spcAft>
              <a:buClr>
                <a:schemeClr val="accent1"/>
              </a:buClr>
              <a:buSzPct val="100000"/>
              <a:buFont typeface="Arial" panose="020B0604020202020204" pitchFamily="34" charset="0"/>
              <a:buChar char="•"/>
            </a:pPr>
            <a:r>
              <a:rPr lang="en-US"/>
              <a:t> Defaulters are lower where the price of gooos is &gt; 150K</a:t>
            </a:r>
          </a:p>
        </p:txBody>
      </p:sp>
    </p:spTree>
    <p:extLst>
      <p:ext uri="{BB962C8B-B14F-4D97-AF65-F5344CB8AC3E}">
        <p14:creationId xmlns:p14="http://schemas.microsoft.com/office/powerpoint/2010/main" val="98846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Problem Statement</a:t>
            </a:r>
            <a:endParaRPr dirty="0"/>
          </a:p>
        </p:txBody>
      </p:sp>
      <p:sp>
        <p:nvSpPr>
          <p:cNvPr id="66" name="Google Shape;66;p14"/>
          <p:cNvSpPr txBox="1">
            <a:spLocks noGrp="1"/>
          </p:cNvSpPr>
          <p:nvPr>
            <p:ph type="body" idx="1"/>
          </p:nvPr>
        </p:nvSpPr>
        <p:spPr>
          <a:xfrm>
            <a:off x="311700" y="908350"/>
            <a:ext cx="8520600" cy="22506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SzPts val="275"/>
              <a:buNone/>
            </a:pPr>
            <a:r>
              <a:rPr lang="en" sz="1400" dirty="0"/>
              <a:t>The loan providing companies find it hard to give loans to the people due to their insufficient or non-existent credit history. Because of that, some consumers use it as their advantage by becoming a defaulter.</a:t>
            </a:r>
            <a:endParaRPr sz="1400" dirty="0"/>
          </a:p>
          <a:p>
            <a:pPr marL="0" lvl="0" indent="0" algn="just" rtl="0">
              <a:lnSpc>
                <a:spcPct val="115000"/>
              </a:lnSpc>
              <a:spcBef>
                <a:spcPts val="1200"/>
              </a:spcBef>
              <a:spcAft>
                <a:spcPts val="0"/>
              </a:spcAft>
              <a:buSzPts val="275"/>
              <a:buNone/>
            </a:pPr>
            <a:r>
              <a:rPr lang="en" sz="1400" dirty="0"/>
              <a:t>Suppose you work for a consumer finance company which specializes in lending various types of loans to urban customers. You have to use EDA to analyse the patterns present in the data. This will ensure that the applicants capable of repaying the loan are not rejected.</a:t>
            </a:r>
            <a:endParaRPr sz="1400" dirty="0"/>
          </a:p>
          <a:p>
            <a:pPr marL="0" lvl="0" indent="0" algn="l" rtl="0">
              <a:lnSpc>
                <a:spcPct val="95000"/>
              </a:lnSpc>
              <a:spcBef>
                <a:spcPts val="0"/>
              </a:spcBef>
              <a:spcAft>
                <a:spcPts val="1200"/>
              </a:spcAft>
              <a:buSzPts val="275"/>
              <a:buNone/>
            </a:pPr>
            <a:endParaRPr sz="450" dirty="0"/>
          </a:p>
        </p:txBody>
      </p:sp>
      <p:sp>
        <p:nvSpPr>
          <p:cNvPr id="67" name="Google Shape;67;p14"/>
          <p:cNvSpPr txBox="1"/>
          <p:nvPr/>
        </p:nvSpPr>
        <p:spPr>
          <a:xfrm>
            <a:off x="0" y="0"/>
            <a:ext cx="6044700" cy="392400"/>
          </a:xfrm>
          <a:prstGeom prst="rect">
            <a:avLst/>
          </a:prstGeom>
          <a:noFill/>
          <a:ln>
            <a:noFill/>
          </a:ln>
        </p:spPr>
        <p:txBody>
          <a:bodyPr spcFirstLastPara="1" wrap="square" lIns="91425" tIns="91425" rIns="91425" bIns="91425" anchor="t" anchorCtr="0">
            <a:spAutoFit/>
          </a:bodyPr>
          <a:lstStyle/>
          <a:p>
            <a:pPr marL="0" lvl="0" indent="0" algn="l" rtl="0">
              <a:lnSpc>
                <a:spcPct val="218181"/>
              </a:lnSpc>
              <a:spcBef>
                <a:spcPts val="1200"/>
              </a:spcBef>
              <a:spcAft>
                <a:spcPts val="1200"/>
              </a:spcAft>
              <a:buNone/>
            </a:pPr>
            <a:endParaRPr sz="1350">
              <a:solidFill>
                <a:srgbClr val="091E42"/>
              </a:solidFill>
              <a:highlight>
                <a:srgbClr val="F4F5F7"/>
              </a:highlight>
            </a:endParaRPr>
          </a:p>
        </p:txBody>
      </p:sp>
      <p:sp>
        <p:nvSpPr>
          <p:cNvPr id="2" name="Rectangle 1">
            <a:extLst>
              <a:ext uri="{FF2B5EF4-FFF2-40B4-BE49-F238E27FC236}">
                <a16:creationId xmlns:a16="http://schemas.microsoft.com/office/drawing/2014/main" id="{6DF0DE04-7B16-49BD-98D3-B3D4AE735006}"/>
              </a:ext>
            </a:extLst>
          </p:cNvPr>
          <p:cNvSpPr/>
          <p:nvPr/>
        </p:nvSpPr>
        <p:spPr>
          <a:xfrm>
            <a:off x="312187" y="2689269"/>
            <a:ext cx="8520113" cy="1619739"/>
          </a:xfrm>
          <a:prstGeom prst="rect">
            <a:avLst/>
          </a:prstGeom>
        </p:spPr>
        <p:txBody>
          <a:bodyPr wrap="square">
            <a:spAutoFit/>
          </a:bodyPr>
          <a:lstStyle/>
          <a:p>
            <a:pPr algn="just" defTabSz="685800">
              <a:lnSpc>
                <a:spcPct val="115000"/>
              </a:lnSpc>
              <a:spcBef>
                <a:spcPts val="1200"/>
              </a:spcBef>
              <a:buClr>
                <a:schemeClr val="accent1"/>
              </a:buClr>
              <a:buSzPts val="275"/>
            </a:pPr>
            <a:r>
              <a:rPr lang="en-US" sz="1400" dirty="0"/>
              <a:t>There are 2 types of risks are associated with the bank’s decision:</a:t>
            </a:r>
          </a:p>
          <a:p>
            <a:pPr algn="just" defTabSz="685800">
              <a:lnSpc>
                <a:spcPct val="115000"/>
              </a:lnSpc>
              <a:spcBef>
                <a:spcPts val="1200"/>
              </a:spcBef>
              <a:buClr>
                <a:schemeClr val="accent1"/>
              </a:buClr>
              <a:buSzPts val="275"/>
            </a:pPr>
            <a:r>
              <a:rPr lang="en-US" sz="1400" b="1" dirty="0"/>
              <a:t>Non-default </a:t>
            </a:r>
            <a:r>
              <a:rPr lang="en-US" sz="1400" dirty="0"/>
              <a:t>-If the applicant is likely to repay the loan, then not approving the loan results in a loss of business to the company</a:t>
            </a:r>
          </a:p>
          <a:p>
            <a:pPr algn="just" defTabSz="685800">
              <a:lnSpc>
                <a:spcPct val="115000"/>
              </a:lnSpc>
              <a:spcBef>
                <a:spcPts val="1200"/>
              </a:spcBef>
              <a:buClr>
                <a:schemeClr val="accent1"/>
              </a:buClr>
              <a:buSzPts val="275"/>
            </a:pPr>
            <a:r>
              <a:rPr lang="en-US" sz="1400" b="1" dirty="0"/>
              <a:t>Default-</a:t>
            </a:r>
            <a:r>
              <a:rPr lang="en-US" sz="1400" dirty="0"/>
              <a:t> If the applicant is not likely to repay the loan, The applicant is likely to default, then approving the loan may lead to a financial loss for the company.</a:t>
            </a:r>
          </a:p>
        </p:txBody>
      </p:sp>
    </p:spTree>
    <p:extLst>
      <p:ext uri="{BB962C8B-B14F-4D97-AF65-F5344CB8AC3E}">
        <p14:creationId xmlns:p14="http://schemas.microsoft.com/office/powerpoint/2010/main" val="926925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3EFF3A-B572-4D29-BD6E-9A4DBA7CD90E}"/>
              </a:ext>
            </a:extLst>
          </p:cNvPr>
          <p:cNvPicPr>
            <a:picLocks noChangeAspect="1"/>
          </p:cNvPicPr>
          <p:nvPr/>
        </p:nvPicPr>
        <p:blipFill>
          <a:blip r:embed="rId2"/>
          <a:stretch>
            <a:fillRect/>
          </a:stretch>
        </p:blipFill>
        <p:spPr>
          <a:xfrm>
            <a:off x="394171" y="1079371"/>
            <a:ext cx="8355658" cy="29847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BA3852BD-9D6F-4C79-870C-8AC2C697A7BD}"/>
              </a:ext>
            </a:extLst>
          </p:cNvPr>
          <p:cNvSpPr txBox="1"/>
          <p:nvPr/>
        </p:nvSpPr>
        <p:spPr>
          <a:xfrm>
            <a:off x="379141" y="4224112"/>
            <a:ext cx="8329961" cy="369332"/>
          </a:xfrm>
          <a:prstGeom prst="rect">
            <a:avLst/>
          </a:prstGeom>
          <a:noFill/>
        </p:spPr>
        <p:txBody>
          <a:bodyPr wrap="square" rtlCol="0">
            <a:spAutoFit/>
          </a:bodyPr>
          <a:lstStyle/>
          <a:p>
            <a:pPr algn="ctr"/>
            <a:r>
              <a:rPr lang="en-US" dirty="0"/>
              <a:t>HC (Historical Cost is the major reason for Loan rejection)</a:t>
            </a:r>
            <a:endParaRPr lang="en-IN" dirty="0"/>
          </a:p>
        </p:txBody>
      </p:sp>
      <p:sp>
        <p:nvSpPr>
          <p:cNvPr id="5" name="TextBox 4">
            <a:extLst>
              <a:ext uri="{FF2B5EF4-FFF2-40B4-BE49-F238E27FC236}">
                <a16:creationId xmlns:a16="http://schemas.microsoft.com/office/drawing/2014/main" id="{1333C1BF-187D-4FD3-A072-EAA9A847CF62}"/>
              </a:ext>
            </a:extLst>
          </p:cNvPr>
          <p:cNvSpPr txBox="1"/>
          <p:nvPr/>
        </p:nvSpPr>
        <p:spPr>
          <a:xfrm>
            <a:off x="1088684" y="400191"/>
            <a:ext cx="7202456" cy="615811"/>
          </a:xfrm>
          <a:prstGeom prst="rect">
            <a:avLst/>
          </a:prstGeom>
        </p:spPr>
        <p:txBody>
          <a:bodyPr vert="horz" lIns="91440" tIns="45720" rIns="91440" bIns="45720" rtlCol="0" anchor="t">
            <a:normAutofit/>
          </a:bodyPr>
          <a:lstStyle/>
          <a:p>
            <a:pPr algn="ctr" defTabSz="914400">
              <a:lnSpc>
                <a:spcPct val="90000"/>
              </a:lnSpc>
              <a:spcBef>
                <a:spcPct val="0"/>
              </a:spcBef>
              <a:spcAft>
                <a:spcPts val="600"/>
              </a:spcAft>
            </a:pPr>
            <a:r>
              <a:rPr lang="en-US" sz="2500" cap="all" dirty="0"/>
              <a:t>Reason for loan rejection</a:t>
            </a:r>
            <a:endParaRPr lang="en-US" sz="2500" cap="all" dirty="0">
              <a:latin typeface="+mj-lt"/>
              <a:ea typeface="+mj-ea"/>
              <a:cs typeface="+mj-cs"/>
            </a:endParaRPr>
          </a:p>
        </p:txBody>
      </p:sp>
    </p:spTree>
    <p:extLst>
      <p:ext uri="{BB962C8B-B14F-4D97-AF65-F5344CB8AC3E}">
        <p14:creationId xmlns:p14="http://schemas.microsoft.com/office/powerpoint/2010/main" val="393716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AFCBD9-95AE-4B77-82F4-4522FD2FC41D}"/>
              </a:ext>
            </a:extLst>
          </p:cNvPr>
          <p:cNvPicPr>
            <a:picLocks noChangeAspect="1"/>
          </p:cNvPicPr>
          <p:nvPr/>
        </p:nvPicPr>
        <p:blipFill>
          <a:blip r:embed="rId2"/>
          <a:stretch>
            <a:fillRect/>
          </a:stretch>
        </p:blipFill>
        <p:spPr>
          <a:xfrm>
            <a:off x="936101" y="965145"/>
            <a:ext cx="7507621" cy="2810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687AFB4B-6F1E-4295-8508-8664BA68A334}"/>
              </a:ext>
            </a:extLst>
          </p:cNvPr>
          <p:cNvSpPr txBox="1"/>
          <p:nvPr/>
        </p:nvSpPr>
        <p:spPr>
          <a:xfrm>
            <a:off x="1088684" y="3993689"/>
            <a:ext cx="7460166" cy="369332"/>
          </a:xfrm>
          <a:prstGeom prst="rect">
            <a:avLst/>
          </a:prstGeom>
          <a:noFill/>
        </p:spPr>
        <p:txBody>
          <a:bodyPr wrap="square" rtlCol="0">
            <a:spAutoFit/>
          </a:bodyPr>
          <a:lstStyle/>
          <a:p>
            <a:pPr algn="ctr"/>
            <a:r>
              <a:rPr lang="en-US" dirty="0"/>
              <a:t>Majority of clients are repeaters</a:t>
            </a:r>
            <a:endParaRPr lang="en-IN" dirty="0"/>
          </a:p>
        </p:txBody>
      </p:sp>
      <p:sp>
        <p:nvSpPr>
          <p:cNvPr id="5" name="TextBox 4">
            <a:extLst>
              <a:ext uri="{FF2B5EF4-FFF2-40B4-BE49-F238E27FC236}">
                <a16:creationId xmlns:a16="http://schemas.microsoft.com/office/drawing/2014/main" id="{DDF34BA6-EBB0-4D00-A9C2-FFB5E65D4118}"/>
              </a:ext>
            </a:extLst>
          </p:cNvPr>
          <p:cNvSpPr txBox="1"/>
          <p:nvPr/>
        </p:nvSpPr>
        <p:spPr>
          <a:xfrm>
            <a:off x="1088684" y="400191"/>
            <a:ext cx="7202456" cy="435187"/>
          </a:xfrm>
          <a:prstGeom prst="rect">
            <a:avLst/>
          </a:prstGeom>
        </p:spPr>
        <p:txBody>
          <a:bodyPr vert="horz" lIns="91440" tIns="45720" rIns="91440" bIns="45720" rtlCol="0" anchor="t">
            <a:normAutofit/>
          </a:bodyPr>
          <a:lstStyle/>
          <a:p>
            <a:pPr algn="ctr" defTabSz="914400">
              <a:lnSpc>
                <a:spcPct val="90000"/>
              </a:lnSpc>
              <a:spcBef>
                <a:spcPct val="0"/>
              </a:spcBef>
              <a:spcAft>
                <a:spcPts val="600"/>
              </a:spcAft>
            </a:pPr>
            <a:r>
              <a:rPr lang="en-US" sz="2500" cap="all" dirty="0"/>
              <a:t>Client type analysis</a:t>
            </a:r>
            <a:endParaRPr lang="en-US" sz="2500" cap="all" dirty="0">
              <a:latin typeface="+mj-lt"/>
              <a:ea typeface="+mj-ea"/>
              <a:cs typeface="+mj-cs"/>
            </a:endParaRPr>
          </a:p>
        </p:txBody>
      </p:sp>
    </p:spTree>
    <p:extLst>
      <p:ext uri="{BB962C8B-B14F-4D97-AF65-F5344CB8AC3E}">
        <p14:creationId xmlns:p14="http://schemas.microsoft.com/office/powerpoint/2010/main" val="3874469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71BC80-3EAF-4A91-866E-D26367DA4613}"/>
              </a:ext>
            </a:extLst>
          </p:cNvPr>
          <p:cNvPicPr>
            <a:picLocks noChangeAspect="1"/>
          </p:cNvPicPr>
          <p:nvPr/>
        </p:nvPicPr>
        <p:blipFill>
          <a:blip r:embed="rId2"/>
          <a:stretch>
            <a:fillRect/>
          </a:stretch>
        </p:blipFill>
        <p:spPr>
          <a:xfrm>
            <a:off x="747519" y="1199925"/>
            <a:ext cx="7648961" cy="27436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18D8AEB5-6A90-42F6-9827-E7FF4E1CC591}"/>
              </a:ext>
            </a:extLst>
          </p:cNvPr>
          <p:cNvSpPr txBox="1"/>
          <p:nvPr/>
        </p:nvSpPr>
        <p:spPr>
          <a:xfrm>
            <a:off x="0" y="4215304"/>
            <a:ext cx="9144000" cy="369332"/>
          </a:xfrm>
          <a:prstGeom prst="rect">
            <a:avLst/>
          </a:prstGeom>
          <a:noFill/>
        </p:spPr>
        <p:txBody>
          <a:bodyPr wrap="square" rtlCol="0">
            <a:spAutoFit/>
          </a:bodyPr>
          <a:lstStyle/>
          <a:p>
            <a:pPr algn="ctr"/>
            <a:r>
              <a:rPr lang="en-US" dirty="0"/>
              <a:t>We observe that majority of previous application is for POS and a good amount of it is for cash.</a:t>
            </a:r>
            <a:endParaRPr lang="en-IN" dirty="0"/>
          </a:p>
        </p:txBody>
      </p:sp>
      <p:sp>
        <p:nvSpPr>
          <p:cNvPr id="5" name="TextBox 4">
            <a:extLst>
              <a:ext uri="{FF2B5EF4-FFF2-40B4-BE49-F238E27FC236}">
                <a16:creationId xmlns:a16="http://schemas.microsoft.com/office/drawing/2014/main" id="{3D673503-07D7-4B19-A9AB-3CB4E6396A88}"/>
              </a:ext>
            </a:extLst>
          </p:cNvPr>
          <p:cNvSpPr txBox="1"/>
          <p:nvPr/>
        </p:nvSpPr>
        <p:spPr>
          <a:xfrm>
            <a:off x="747519" y="400191"/>
            <a:ext cx="7648961" cy="435187"/>
          </a:xfrm>
          <a:prstGeom prst="rect">
            <a:avLst/>
          </a:prstGeom>
        </p:spPr>
        <p:txBody>
          <a:bodyPr vert="horz" lIns="91440" tIns="45720" rIns="91440" bIns="45720" rtlCol="0" anchor="t">
            <a:normAutofit/>
          </a:bodyPr>
          <a:lstStyle/>
          <a:p>
            <a:pPr algn="ctr" defTabSz="914400">
              <a:lnSpc>
                <a:spcPct val="90000"/>
              </a:lnSpc>
              <a:spcBef>
                <a:spcPct val="0"/>
              </a:spcBef>
              <a:spcAft>
                <a:spcPts val="600"/>
              </a:spcAft>
            </a:pPr>
            <a:r>
              <a:rPr lang="en-US" sz="2500" cap="all" dirty="0"/>
              <a:t>loan portfolio analysis</a:t>
            </a:r>
            <a:endParaRPr lang="en-US" sz="2500" cap="all" dirty="0">
              <a:latin typeface="+mj-lt"/>
              <a:ea typeface="+mj-ea"/>
              <a:cs typeface="+mj-cs"/>
            </a:endParaRPr>
          </a:p>
        </p:txBody>
      </p:sp>
    </p:spTree>
    <p:extLst>
      <p:ext uri="{BB962C8B-B14F-4D97-AF65-F5344CB8AC3E}">
        <p14:creationId xmlns:p14="http://schemas.microsoft.com/office/powerpoint/2010/main" val="1233090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3D174E-7DA2-4EFE-BF3E-0211C043A38C}"/>
              </a:ext>
            </a:extLst>
          </p:cNvPr>
          <p:cNvSpPr txBox="1"/>
          <p:nvPr/>
        </p:nvSpPr>
        <p:spPr>
          <a:xfrm>
            <a:off x="1475854" y="3842590"/>
            <a:ext cx="7747168" cy="646331"/>
          </a:xfrm>
          <a:prstGeom prst="rect">
            <a:avLst/>
          </a:prstGeom>
          <a:noFill/>
        </p:spPr>
        <p:txBody>
          <a:bodyPr wrap="square" rtlCol="0">
            <a:spAutoFit/>
          </a:bodyPr>
          <a:lstStyle/>
          <a:p>
            <a:r>
              <a:rPr lang="en-US" dirty="0"/>
              <a:t> Repeat customers are applying for loan again.</a:t>
            </a:r>
          </a:p>
          <a:p>
            <a:r>
              <a:rPr lang="en-US" dirty="0"/>
              <a:t> Most of the new and Refreshed applications are approved.</a:t>
            </a:r>
            <a:endParaRPr lang="en-IN" dirty="0"/>
          </a:p>
        </p:txBody>
      </p:sp>
      <p:pic>
        <p:nvPicPr>
          <p:cNvPr id="5" name="Picture 4">
            <a:extLst>
              <a:ext uri="{FF2B5EF4-FFF2-40B4-BE49-F238E27FC236}">
                <a16:creationId xmlns:a16="http://schemas.microsoft.com/office/drawing/2014/main" id="{03E484D4-5C26-4AF6-A5D8-A8D2EEAC21D7}"/>
              </a:ext>
            </a:extLst>
          </p:cNvPr>
          <p:cNvPicPr>
            <a:picLocks noChangeAspect="1"/>
          </p:cNvPicPr>
          <p:nvPr/>
        </p:nvPicPr>
        <p:blipFill>
          <a:blip r:embed="rId2"/>
          <a:stretch>
            <a:fillRect/>
          </a:stretch>
        </p:blipFill>
        <p:spPr>
          <a:xfrm>
            <a:off x="1475854" y="733778"/>
            <a:ext cx="6192291" cy="2905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23A3F157-E4BF-410B-A528-FCFD6A74F920}"/>
              </a:ext>
            </a:extLst>
          </p:cNvPr>
          <p:cNvSpPr txBox="1"/>
          <p:nvPr/>
        </p:nvSpPr>
        <p:spPr>
          <a:xfrm>
            <a:off x="747518" y="196990"/>
            <a:ext cx="7648961" cy="435187"/>
          </a:xfrm>
          <a:prstGeom prst="rect">
            <a:avLst/>
          </a:prstGeom>
        </p:spPr>
        <p:txBody>
          <a:bodyPr vert="horz" lIns="91440" tIns="45720" rIns="91440" bIns="45720" rtlCol="0" anchor="t">
            <a:normAutofit/>
          </a:bodyPr>
          <a:lstStyle/>
          <a:p>
            <a:pPr algn="ctr" defTabSz="914400">
              <a:lnSpc>
                <a:spcPct val="90000"/>
              </a:lnSpc>
              <a:spcBef>
                <a:spcPct val="0"/>
              </a:spcBef>
              <a:spcAft>
                <a:spcPts val="600"/>
              </a:spcAft>
            </a:pPr>
            <a:r>
              <a:rPr lang="en-US" sz="2500" cap="all" dirty="0"/>
              <a:t>client type vs contract status</a:t>
            </a:r>
            <a:endParaRPr lang="en-US" sz="2500" cap="all" dirty="0">
              <a:latin typeface="+mj-lt"/>
              <a:ea typeface="+mj-ea"/>
              <a:cs typeface="+mj-cs"/>
            </a:endParaRPr>
          </a:p>
        </p:txBody>
      </p:sp>
    </p:spTree>
    <p:extLst>
      <p:ext uri="{BB962C8B-B14F-4D97-AF65-F5344CB8AC3E}">
        <p14:creationId xmlns:p14="http://schemas.microsoft.com/office/powerpoint/2010/main" val="1667459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023744-DFB5-4AEB-86E6-FBF834652EA2}"/>
              </a:ext>
            </a:extLst>
          </p:cNvPr>
          <p:cNvSpPr txBox="1"/>
          <p:nvPr/>
        </p:nvSpPr>
        <p:spPr>
          <a:xfrm>
            <a:off x="1120046" y="3693122"/>
            <a:ext cx="7009193" cy="923330"/>
          </a:xfrm>
          <a:prstGeom prst="rect">
            <a:avLst/>
          </a:prstGeom>
          <a:noFill/>
        </p:spPr>
        <p:txBody>
          <a:bodyPr wrap="square" rtlCol="0">
            <a:spAutoFit/>
          </a:bodyPr>
          <a:lstStyle/>
          <a:p>
            <a:r>
              <a:rPr lang="en-US" dirty="0"/>
              <a:t>Most of the applications are for Consumer loans, followed by Cash and Revolving loans.</a:t>
            </a:r>
          </a:p>
          <a:p>
            <a:r>
              <a:rPr lang="en-US" dirty="0"/>
              <a:t>The rejection rate is more for Cash loans.</a:t>
            </a:r>
            <a:endParaRPr lang="en-IN" dirty="0"/>
          </a:p>
        </p:txBody>
      </p:sp>
      <p:pic>
        <p:nvPicPr>
          <p:cNvPr id="5" name="Picture 4">
            <a:extLst>
              <a:ext uri="{FF2B5EF4-FFF2-40B4-BE49-F238E27FC236}">
                <a16:creationId xmlns:a16="http://schemas.microsoft.com/office/drawing/2014/main" id="{9463282C-E2C7-4E15-AB6D-FEEC5A41C9C6}"/>
              </a:ext>
            </a:extLst>
          </p:cNvPr>
          <p:cNvPicPr>
            <a:picLocks noChangeAspect="1"/>
          </p:cNvPicPr>
          <p:nvPr/>
        </p:nvPicPr>
        <p:blipFill>
          <a:blip r:embed="rId2"/>
          <a:stretch>
            <a:fillRect/>
          </a:stretch>
        </p:blipFill>
        <p:spPr>
          <a:xfrm>
            <a:off x="1120046" y="558722"/>
            <a:ext cx="6903905" cy="31100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9306D7E1-C9A8-46BE-B7C6-55ACC1D47C87}"/>
              </a:ext>
            </a:extLst>
          </p:cNvPr>
          <p:cNvSpPr txBox="1"/>
          <p:nvPr/>
        </p:nvSpPr>
        <p:spPr>
          <a:xfrm>
            <a:off x="747518" y="106678"/>
            <a:ext cx="7648961" cy="435187"/>
          </a:xfrm>
          <a:prstGeom prst="rect">
            <a:avLst/>
          </a:prstGeom>
        </p:spPr>
        <p:txBody>
          <a:bodyPr vert="horz" lIns="91440" tIns="45720" rIns="91440" bIns="45720" rtlCol="0" anchor="t">
            <a:normAutofit/>
          </a:bodyPr>
          <a:lstStyle/>
          <a:p>
            <a:pPr algn="ctr" defTabSz="914400">
              <a:lnSpc>
                <a:spcPct val="90000"/>
              </a:lnSpc>
              <a:spcBef>
                <a:spcPct val="0"/>
              </a:spcBef>
              <a:spcAft>
                <a:spcPts val="600"/>
              </a:spcAft>
            </a:pPr>
            <a:r>
              <a:rPr lang="en-US" sz="2500" cap="all" dirty="0"/>
              <a:t>contract type vs contract status</a:t>
            </a:r>
            <a:endParaRPr lang="en-US" sz="2500" cap="all" dirty="0">
              <a:latin typeface="+mj-lt"/>
              <a:ea typeface="+mj-ea"/>
              <a:cs typeface="+mj-cs"/>
            </a:endParaRPr>
          </a:p>
        </p:txBody>
      </p:sp>
    </p:spTree>
    <p:extLst>
      <p:ext uri="{BB962C8B-B14F-4D97-AF65-F5344CB8AC3E}">
        <p14:creationId xmlns:p14="http://schemas.microsoft.com/office/powerpoint/2010/main" val="2875546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737A1-2C0B-486F-AC20-E8AC4F178C83}"/>
              </a:ext>
            </a:extLst>
          </p:cNvPr>
          <p:cNvSpPr txBox="1"/>
          <p:nvPr/>
        </p:nvSpPr>
        <p:spPr>
          <a:xfrm>
            <a:off x="747518" y="3943888"/>
            <a:ext cx="7648961" cy="646331"/>
          </a:xfrm>
          <a:prstGeom prst="rect">
            <a:avLst/>
          </a:prstGeom>
          <a:noFill/>
        </p:spPr>
        <p:txBody>
          <a:bodyPr wrap="square">
            <a:spAutoFit/>
          </a:bodyPr>
          <a:lstStyle/>
          <a:p>
            <a:r>
              <a:rPr lang="en-US" b="0" i="0" dirty="0">
                <a:solidFill>
                  <a:srgbClr val="000000"/>
                </a:solidFill>
                <a:effectLst/>
              </a:rPr>
              <a:t>Majority of loans are for mobiles, consumer electronics, computers and furniture. We have a considerable rejection rate for this categories as well.</a:t>
            </a:r>
            <a:endParaRPr lang="en-IN" dirty="0"/>
          </a:p>
        </p:txBody>
      </p:sp>
      <p:sp>
        <p:nvSpPr>
          <p:cNvPr id="4" name="TextBox 3">
            <a:extLst>
              <a:ext uri="{FF2B5EF4-FFF2-40B4-BE49-F238E27FC236}">
                <a16:creationId xmlns:a16="http://schemas.microsoft.com/office/drawing/2014/main" id="{D99309FB-432B-4385-BE63-01CDD17DCCE4}"/>
              </a:ext>
            </a:extLst>
          </p:cNvPr>
          <p:cNvSpPr txBox="1"/>
          <p:nvPr/>
        </p:nvSpPr>
        <p:spPr>
          <a:xfrm>
            <a:off x="747518" y="106678"/>
            <a:ext cx="7648961" cy="435187"/>
          </a:xfrm>
          <a:prstGeom prst="rect">
            <a:avLst/>
          </a:prstGeom>
        </p:spPr>
        <p:txBody>
          <a:bodyPr vert="horz" lIns="91440" tIns="45720" rIns="91440" bIns="45720" rtlCol="0" anchor="t">
            <a:normAutofit/>
          </a:bodyPr>
          <a:lstStyle/>
          <a:p>
            <a:pPr algn="ctr" defTabSz="914400">
              <a:lnSpc>
                <a:spcPct val="90000"/>
              </a:lnSpc>
              <a:spcBef>
                <a:spcPct val="0"/>
              </a:spcBef>
              <a:spcAft>
                <a:spcPts val="600"/>
              </a:spcAft>
            </a:pPr>
            <a:r>
              <a:rPr lang="en-US" sz="2500" cap="all" dirty="0"/>
              <a:t>payment type vs good category</a:t>
            </a:r>
            <a:endParaRPr lang="en-US" sz="2500" cap="all" dirty="0">
              <a:latin typeface="+mj-lt"/>
              <a:ea typeface="+mj-ea"/>
              <a:cs typeface="+mj-cs"/>
            </a:endParaRPr>
          </a:p>
        </p:txBody>
      </p:sp>
      <p:pic>
        <p:nvPicPr>
          <p:cNvPr id="6" name="Picture 5">
            <a:extLst>
              <a:ext uri="{FF2B5EF4-FFF2-40B4-BE49-F238E27FC236}">
                <a16:creationId xmlns:a16="http://schemas.microsoft.com/office/drawing/2014/main" id="{E5C71AA6-D4A8-4800-B25D-7C8ECB7B6C9A}"/>
              </a:ext>
            </a:extLst>
          </p:cNvPr>
          <p:cNvPicPr>
            <a:picLocks noChangeAspect="1"/>
          </p:cNvPicPr>
          <p:nvPr/>
        </p:nvPicPr>
        <p:blipFill>
          <a:blip r:embed="rId2"/>
          <a:stretch>
            <a:fillRect/>
          </a:stretch>
        </p:blipFill>
        <p:spPr>
          <a:xfrm>
            <a:off x="818189" y="506114"/>
            <a:ext cx="7507621" cy="34087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12693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EE35E46-DFA2-4F6B-A7C4-6CE7DADB9273}"/>
              </a:ext>
            </a:extLst>
          </p:cNvPr>
          <p:cNvSpPr txBox="1">
            <a:spLocks/>
          </p:cNvSpPr>
          <p:nvPr/>
        </p:nvSpPr>
        <p:spPr>
          <a:xfrm>
            <a:off x="121140" y="594833"/>
            <a:ext cx="3534115" cy="78692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defTabSz="914400">
              <a:lnSpc>
                <a:spcPct val="90000"/>
              </a:lnSpc>
              <a:spcBef>
                <a:spcPct val="0"/>
              </a:spcBef>
              <a:spcAft>
                <a:spcPts val="600"/>
              </a:spcAft>
            </a:pPr>
            <a:r>
              <a:rPr lang="en-US" sz="1600" cap="all" dirty="0"/>
              <a:t>payment type vs goods category</a:t>
            </a:r>
            <a:endParaRPr lang="en-US" sz="1600" cap="all" dirty="0">
              <a:latin typeface="+mj-lt"/>
              <a:ea typeface="+mj-ea"/>
              <a:cs typeface="+mj-cs"/>
            </a:endParaRPr>
          </a:p>
        </p:txBody>
      </p:sp>
      <p:sp>
        <p:nvSpPr>
          <p:cNvPr id="19" name="Content Placeholder 9">
            <a:extLst>
              <a:ext uri="{FF2B5EF4-FFF2-40B4-BE49-F238E27FC236}">
                <a16:creationId xmlns:a16="http://schemas.microsoft.com/office/drawing/2014/main" id="{6C92D23B-E1DF-4658-80C5-AA7895876C71}"/>
              </a:ext>
            </a:extLst>
          </p:cNvPr>
          <p:cNvSpPr txBox="1">
            <a:spLocks/>
          </p:cNvSpPr>
          <p:nvPr/>
        </p:nvSpPr>
        <p:spPr>
          <a:xfrm>
            <a:off x="364784" y="1484482"/>
            <a:ext cx="3243835" cy="3055629"/>
          </a:xfrm>
          <a:prstGeom prst="rect">
            <a:avLst/>
          </a:prstGeom>
        </p:spPr>
        <p:txBody>
          <a:bodyPr vert="horz" lIns="91440" tIns="45720" rIns="91440" bIns="45720" rtlCol="0" anchor="t">
            <a:norm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r>
              <a:rPr lang="en-US" dirty="0"/>
              <a:t>Loans taken for 'repairs' are rejected more often</a:t>
            </a:r>
          </a:p>
          <a:p>
            <a:r>
              <a:rPr lang="en-US" dirty="0"/>
              <a:t>Education loans are having 50% approvals and 50% rejections</a:t>
            </a:r>
          </a:p>
          <a:p>
            <a:r>
              <a:rPr lang="en-US" dirty="0"/>
              <a:t>Loans taken for paying existing loans and for buying a new car is having significant higher rejection rate</a:t>
            </a:r>
            <a:endParaRPr lang="en-IN" dirty="0"/>
          </a:p>
        </p:txBody>
      </p:sp>
      <p:pic>
        <p:nvPicPr>
          <p:cNvPr id="5" name="Picture 4">
            <a:extLst>
              <a:ext uri="{FF2B5EF4-FFF2-40B4-BE49-F238E27FC236}">
                <a16:creationId xmlns:a16="http://schemas.microsoft.com/office/drawing/2014/main" id="{61EC3C0F-2A5E-43E1-91E9-788C64847132}"/>
              </a:ext>
            </a:extLst>
          </p:cNvPr>
          <p:cNvPicPr>
            <a:picLocks noChangeAspect="1"/>
          </p:cNvPicPr>
          <p:nvPr/>
        </p:nvPicPr>
        <p:blipFill>
          <a:blip r:embed="rId2"/>
          <a:stretch>
            <a:fillRect/>
          </a:stretch>
        </p:blipFill>
        <p:spPr>
          <a:xfrm>
            <a:off x="3655254" y="158044"/>
            <a:ext cx="5388899" cy="4210756"/>
          </a:xfrm>
          <a:prstGeom prst="rect">
            <a:avLst/>
          </a:prstGeom>
        </p:spPr>
      </p:pic>
    </p:spTree>
    <p:extLst>
      <p:ext uri="{BB962C8B-B14F-4D97-AF65-F5344CB8AC3E}">
        <p14:creationId xmlns:p14="http://schemas.microsoft.com/office/powerpoint/2010/main" val="3358633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36D33BF-5AFC-48BB-A20D-D0ACC942C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594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599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9">
            <a:extLst>
              <a:ext uri="{FF2B5EF4-FFF2-40B4-BE49-F238E27FC236}">
                <a16:creationId xmlns:a16="http://schemas.microsoft.com/office/drawing/2014/main" id="{431A946B-C6E1-4360-9BAC-A68CCA0D4C43}"/>
              </a:ext>
            </a:extLst>
          </p:cNvPr>
          <p:cNvSpPr txBox="1">
            <a:spLocks/>
          </p:cNvSpPr>
          <p:nvPr/>
        </p:nvSpPr>
        <p:spPr>
          <a:xfrm>
            <a:off x="511540" y="547505"/>
            <a:ext cx="8011571" cy="3437473"/>
          </a:xfrm>
          <a:prstGeom prst="rect">
            <a:avLst/>
          </a:prstGeom>
        </p:spPr>
        <p:txBody>
          <a:bodyPr vert="horz" lIns="91440" tIns="45720" rIns="91440" bIns="45720" rtlCol="0" anchor="t">
            <a:norm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marL="0" indent="0" algn="l">
              <a:buNone/>
            </a:pPr>
            <a:r>
              <a:rPr lang="en-US" sz="1800" b="1" i="0" dirty="0">
                <a:solidFill>
                  <a:srgbClr val="000000"/>
                </a:solidFill>
                <a:effectLst/>
              </a:rPr>
              <a:t>Observations:-</a:t>
            </a:r>
          </a:p>
          <a:p>
            <a:pPr algn="l"/>
            <a:endParaRPr lang="en-US" b="0" i="0" dirty="0">
              <a:solidFill>
                <a:srgbClr val="000000"/>
              </a:solidFill>
              <a:effectLst/>
            </a:endParaRPr>
          </a:p>
          <a:p>
            <a:pPr algn="l"/>
            <a:r>
              <a:rPr lang="en-US" sz="1800" b="0" i="0" dirty="0">
                <a:solidFill>
                  <a:srgbClr val="000000"/>
                </a:solidFill>
                <a:effectLst/>
              </a:rPr>
              <a:t>The credit amount is higher for Loan purposes like 'Buying a home’, 'Buying a land’, 'Buying a new car' and’ Building a house'</a:t>
            </a:r>
          </a:p>
          <a:p>
            <a:pPr algn="l"/>
            <a:r>
              <a:rPr lang="en-US" sz="1800" b="0" i="0" dirty="0">
                <a:solidFill>
                  <a:srgbClr val="000000"/>
                </a:solidFill>
                <a:effectLst/>
              </a:rPr>
              <a:t>Government employees having a higher credit compared to other categories</a:t>
            </a:r>
          </a:p>
          <a:p>
            <a:pPr algn="l"/>
            <a:r>
              <a:rPr lang="en-US" sz="1800" b="0" i="0" dirty="0">
                <a:solidFill>
                  <a:srgbClr val="000000"/>
                </a:solidFill>
                <a:effectLst/>
              </a:rPr>
              <a:t>Loan applied for Money for third person or a Hobby is having lesser credits</a:t>
            </a:r>
          </a:p>
        </p:txBody>
      </p:sp>
    </p:spTree>
    <p:extLst>
      <p:ext uri="{BB962C8B-B14F-4D97-AF65-F5344CB8AC3E}">
        <p14:creationId xmlns:p14="http://schemas.microsoft.com/office/powerpoint/2010/main" val="2210089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A4420DB-D448-4C64-B34D-76CD3665B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67" y="191911"/>
            <a:ext cx="4334933" cy="421650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9">
            <a:extLst>
              <a:ext uri="{FF2B5EF4-FFF2-40B4-BE49-F238E27FC236}">
                <a16:creationId xmlns:a16="http://schemas.microsoft.com/office/drawing/2014/main" id="{B066EC1B-A981-431D-B9E6-087531D2821C}"/>
              </a:ext>
            </a:extLst>
          </p:cNvPr>
          <p:cNvSpPr txBox="1">
            <a:spLocks/>
          </p:cNvSpPr>
          <p:nvPr/>
        </p:nvSpPr>
        <p:spPr>
          <a:xfrm>
            <a:off x="4572000" y="1399871"/>
            <a:ext cx="4334933" cy="1800585"/>
          </a:xfrm>
          <a:prstGeom prst="rect">
            <a:avLst/>
          </a:prstGeom>
        </p:spPr>
        <p:txBody>
          <a:bodyPr vert="horz" lIns="91440" tIns="45720" rIns="91440" bIns="45720" rtlCol="0" anchor="t">
            <a:norm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r>
              <a:rPr lang="en-US" dirty="0"/>
              <a:t>Office apartment is having higher credit for target 0 </a:t>
            </a:r>
          </a:p>
          <a:p>
            <a:r>
              <a:rPr lang="en-US" dirty="0"/>
              <a:t>Co-op apartment is having higher credit of target 1</a:t>
            </a:r>
          </a:p>
          <a:p>
            <a:r>
              <a:rPr lang="en-US" dirty="0"/>
              <a:t>So, we can infer that bank should avoid giving loans to the housing type of co-op apartment as they are having difficulties in payment</a:t>
            </a:r>
            <a:endParaRPr lang="en-IN" dirty="0"/>
          </a:p>
        </p:txBody>
      </p:sp>
    </p:spTree>
    <p:extLst>
      <p:ext uri="{BB962C8B-B14F-4D97-AF65-F5344CB8AC3E}">
        <p14:creationId xmlns:p14="http://schemas.microsoft.com/office/powerpoint/2010/main" val="2402383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147711" y="1234447"/>
            <a:ext cx="2722098" cy="1675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2800" dirty="0"/>
              <a:t>Analysis             &amp;                   data cleaning </a:t>
            </a:r>
            <a:endParaRPr sz="2800" dirty="0"/>
          </a:p>
        </p:txBody>
      </p:sp>
      <p:sp>
        <p:nvSpPr>
          <p:cNvPr id="105" name="Google Shape;105;p18"/>
          <p:cNvSpPr txBox="1">
            <a:spLocks noGrp="1"/>
          </p:cNvSpPr>
          <p:nvPr>
            <p:ph type="body" idx="2"/>
          </p:nvPr>
        </p:nvSpPr>
        <p:spPr>
          <a:xfrm>
            <a:off x="2665828" y="355502"/>
            <a:ext cx="5697415" cy="3695100"/>
          </a:xfrm>
          <a:prstGeom prst="rect">
            <a:avLst/>
          </a:prstGeom>
        </p:spPr>
        <p:txBody>
          <a:bodyPr spcFirstLastPara="1" wrap="square" lIns="91425" tIns="91425" rIns="91425" bIns="91425" anchor="ctr" anchorCtr="0">
            <a:normAutofit/>
          </a:bodyPr>
          <a:lstStyle/>
          <a:p>
            <a:pPr>
              <a:lnSpc>
                <a:spcPct val="150000"/>
              </a:lnSpc>
              <a:buClrTx/>
              <a:buFont typeface="Wingdings" panose="05000000000000000000" pitchFamily="2" charset="2"/>
              <a:buChar char="§"/>
            </a:pPr>
            <a:r>
              <a:rPr lang="en-US" dirty="0">
                <a:solidFill>
                  <a:schemeClr val="tx1"/>
                </a:solidFill>
              </a:rPr>
              <a:t>Check the Null-Values, Outliers, Data imbalance &amp; Percentage</a:t>
            </a:r>
          </a:p>
          <a:p>
            <a:pPr>
              <a:lnSpc>
                <a:spcPct val="150000"/>
              </a:lnSpc>
              <a:buClrTx/>
              <a:buFont typeface="Wingdings" panose="05000000000000000000" pitchFamily="2" charset="2"/>
              <a:buChar char="§"/>
            </a:pPr>
            <a:r>
              <a:rPr lang="en-US" dirty="0">
                <a:solidFill>
                  <a:schemeClr val="tx1"/>
                </a:solidFill>
              </a:rPr>
              <a:t>Dropping unnecessary columns from the data frame</a:t>
            </a:r>
          </a:p>
          <a:p>
            <a:pPr>
              <a:lnSpc>
                <a:spcPct val="150000"/>
              </a:lnSpc>
              <a:buClrTx/>
              <a:buFont typeface="Wingdings" panose="05000000000000000000" pitchFamily="2" charset="2"/>
              <a:buChar char="§"/>
            </a:pPr>
            <a:r>
              <a:rPr lang="en-US" dirty="0">
                <a:solidFill>
                  <a:schemeClr val="tx1"/>
                </a:solidFill>
              </a:rPr>
              <a:t>Analyzing the least null-Values columns &gt;= 14% and value distribution  </a:t>
            </a:r>
          </a:p>
          <a:p>
            <a:pPr>
              <a:lnSpc>
                <a:spcPct val="150000"/>
              </a:lnSpc>
              <a:buClrTx/>
              <a:buFont typeface="Wingdings" panose="05000000000000000000" pitchFamily="2" charset="2"/>
              <a:buChar char="§"/>
            </a:pPr>
            <a:r>
              <a:rPr lang="en-US" dirty="0">
                <a:solidFill>
                  <a:schemeClr val="tx1"/>
                </a:solidFill>
              </a:rPr>
              <a:t>Binning &amp; Splitting important columns for analysis</a:t>
            </a:r>
          </a:p>
          <a:p>
            <a:pPr>
              <a:lnSpc>
                <a:spcPct val="150000"/>
              </a:lnSpc>
              <a:buClrTx/>
              <a:buFont typeface="Wingdings" panose="05000000000000000000" pitchFamily="2" charset="2"/>
              <a:buChar char="§"/>
            </a:pPr>
            <a:r>
              <a:rPr lang="en-US" dirty="0">
                <a:solidFill>
                  <a:schemeClr val="tx1"/>
                </a:solidFill>
              </a:rPr>
              <a:t>Performing Univariate &amp; Bivariate analysis for Non-defaulter and Defaulter</a:t>
            </a:r>
          </a:p>
          <a:p>
            <a:pPr>
              <a:lnSpc>
                <a:spcPct val="150000"/>
              </a:lnSpc>
              <a:buClr>
                <a:schemeClr val="tx1"/>
              </a:buClr>
              <a:buFont typeface="Wingdings" panose="05000000000000000000" pitchFamily="2" charset="2"/>
              <a:buChar char="§"/>
            </a:pPr>
            <a:r>
              <a:rPr lang="en-US" dirty="0">
                <a:solidFill>
                  <a:schemeClr val="tx1"/>
                </a:solidFill>
              </a:rPr>
              <a:t>Finding and analyzing the correlation between Non-defaulter and defaulter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7CB5D3-D0CF-483E-A38D-C792CABFD14E}"/>
              </a:ext>
            </a:extLst>
          </p:cNvPr>
          <p:cNvSpPr txBox="1"/>
          <p:nvPr/>
        </p:nvSpPr>
        <p:spPr>
          <a:xfrm>
            <a:off x="234177" y="364841"/>
            <a:ext cx="8608740" cy="3823483"/>
          </a:xfrm>
          <a:prstGeom prst="rect">
            <a:avLst/>
          </a:prstGeom>
          <a:noFill/>
        </p:spPr>
        <p:txBody>
          <a:bodyPr wrap="square">
            <a:spAutoFit/>
          </a:bodyPr>
          <a:lstStyle/>
          <a:p>
            <a:pPr>
              <a:lnSpc>
                <a:spcPct val="107000"/>
              </a:lnSpc>
              <a:spcAft>
                <a:spcPts val="800"/>
              </a:spcAft>
            </a:pPr>
            <a:r>
              <a:rPr lang="en-US" sz="2400" dirty="0">
                <a:effectLst/>
                <a:ea typeface="Calibri" panose="020F0502020204030204" pitchFamily="34" charset="0"/>
                <a:cs typeface="Times New Roman" panose="02020603050405020304" pitchFamily="18" charset="0"/>
              </a:rPr>
              <a:t>Conclusion:-</a:t>
            </a:r>
          </a:p>
          <a:p>
            <a:pPr marL="285750" indent="-285750">
              <a:lnSpc>
                <a:spcPct val="107000"/>
              </a:lnSpc>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The clients </a:t>
            </a:r>
            <a:r>
              <a:rPr lang="en-IN" sz="1600" dirty="0">
                <a:solidFill>
                  <a:srgbClr val="000000"/>
                </a:solidFill>
                <a:effectLst/>
                <a:ea typeface="Calibri" panose="020F0502020204030204" pitchFamily="34" charset="0"/>
                <a:cs typeface="Times New Roman" panose="02020603050405020304" pitchFamily="18" charset="0"/>
              </a:rPr>
              <a:t>with occupation type as ‘Low skilled Laborers’ are the driving factors for Loan Defaulters.</a:t>
            </a:r>
            <a:endParaRPr lang="en-IN" sz="1600" dirty="0">
              <a:effectLs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600" dirty="0">
                <a:solidFill>
                  <a:srgbClr val="000000"/>
                </a:solidFill>
                <a:effectLst/>
                <a:ea typeface="Times New Roman" panose="02020603050405020304" pitchFamily="18" charset="0"/>
                <a:cs typeface="Times New Roman" panose="02020603050405020304" pitchFamily="18" charset="0"/>
              </a:rPr>
              <a:t>The percentage of non-defaulters are 92% and defaulters are 8%.</a:t>
            </a:r>
            <a:endParaRPr lang="en-IN" sz="1600" dirty="0">
              <a:effectLs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600" dirty="0">
                <a:solidFill>
                  <a:srgbClr val="000000"/>
                </a:solidFill>
                <a:effectLst/>
                <a:ea typeface="Calibri" panose="020F0502020204030204" pitchFamily="34" charset="0"/>
                <a:cs typeface="Times New Roman" panose="02020603050405020304" pitchFamily="18" charset="0"/>
              </a:rPr>
              <a:t>Education plays a major role in defaulting the loan: -</a:t>
            </a:r>
            <a:endParaRPr lang="en-IN" sz="1600" dirty="0">
              <a:effectLst/>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IN" sz="1600" dirty="0">
                <a:solidFill>
                  <a:srgbClr val="000000"/>
                </a:solidFill>
                <a:effectLst/>
                <a:ea typeface="Calibri" panose="020F0502020204030204" pitchFamily="34" charset="0"/>
                <a:cs typeface="Times New Roman" panose="02020603050405020304" pitchFamily="18" charset="0"/>
              </a:rPr>
              <a:t>Education type ‘Lower Secondary’ – likely to default.</a:t>
            </a:r>
            <a:endParaRPr lang="en-IN" sz="1600" dirty="0">
              <a:effectLst/>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IN" sz="1600" dirty="0">
                <a:solidFill>
                  <a:srgbClr val="000000"/>
                </a:solidFill>
                <a:effectLst/>
                <a:ea typeface="Calibri" panose="020F0502020204030204" pitchFamily="34" charset="0"/>
                <a:cs typeface="Times New Roman" panose="02020603050405020304" pitchFamily="18" charset="0"/>
              </a:rPr>
              <a:t>Higher education – less likely to default.</a:t>
            </a:r>
            <a:endParaRPr lang="en-IN" sz="1600" dirty="0">
              <a:effectLs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600" dirty="0">
                <a:solidFill>
                  <a:srgbClr val="000000"/>
                </a:solidFill>
                <a:effectLst/>
                <a:ea typeface="Calibri" panose="020F0502020204030204" pitchFamily="34" charset="0"/>
                <a:cs typeface="Times New Roman" panose="02020603050405020304" pitchFamily="18" charset="0"/>
              </a:rPr>
              <a:t>Clients who are not revealing the goal of loan – likely to default.</a:t>
            </a:r>
            <a:endParaRPr lang="en-IN" sz="1600" dirty="0">
              <a:effectLs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600" dirty="0">
                <a:solidFill>
                  <a:srgbClr val="000000"/>
                </a:solidFill>
                <a:effectLst/>
                <a:ea typeface="Calibri" panose="020F0502020204030204" pitchFamily="34" charset="0"/>
                <a:cs typeface="Times New Roman" panose="02020603050405020304" pitchFamily="18" charset="0"/>
              </a:rPr>
              <a:t>The bank lends more to female clients as cash loans.</a:t>
            </a:r>
            <a:endParaRPr lang="en-IN" sz="1600" dirty="0">
              <a:effectLs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600" dirty="0">
                <a:solidFill>
                  <a:srgbClr val="000000"/>
                </a:solidFill>
                <a:effectLst/>
                <a:ea typeface="Calibri" panose="020F0502020204030204" pitchFamily="34" charset="0"/>
                <a:cs typeface="Times New Roman" panose="02020603050405020304" pitchFamily="18" charset="0"/>
              </a:rPr>
              <a:t>The majority of non-defaulters are clients who are having higher income and having higher loan amount.</a:t>
            </a:r>
            <a:endParaRPr lang="en-IN" sz="1000" dirty="0"/>
          </a:p>
        </p:txBody>
      </p:sp>
      <p:sp>
        <p:nvSpPr>
          <p:cNvPr id="4" name="TextBox 3">
            <a:extLst>
              <a:ext uri="{FF2B5EF4-FFF2-40B4-BE49-F238E27FC236}">
                <a16:creationId xmlns:a16="http://schemas.microsoft.com/office/drawing/2014/main" id="{7B23F5EA-05FA-4BA7-9CEB-A4F2EC1003E3}"/>
              </a:ext>
            </a:extLst>
          </p:cNvPr>
          <p:cNvSpPr txBox="1"/>
          <p:nvPr/>
        </p:nvSpPr>
        <p:spPr>
          <a:xfrm>
            <a:off x="2288788" y="2391265"/>
            <a:ext cx="4577574" cy="369332"/>
          </a:xfrm>
          <a:prstGeom prst="rect">
            <a:avLst/>
          </a:prstGeom>
          <a:noFill/>
        </p:spPr>
        <p:txBody>
          <a:bodyPr wrap="square">
            <a:spAutoFit/>
          </a:bodyPr>
          <a:lstStyle/>
          <a:p>
            <a:r>
              <a:rPr lang="en-IN" b="0" dirty="0">
                <a:effectLst/>
              </a:rPr>
              <a:t> </a:t>
            </a:r>
            <a:endParaRPr lang="en-IN" dirty="0"/>
          </a:p>
        </p:txBody>
      </p:sp>
    </p:spTree>
    <p:extLst>
      <p:ext uri="{BB962C8B-B14F-4D97-AF65-F5344CB8AC3E}">
        <p14:creationId xmlns:p14="http://schemas.microsoft.com/office/powerpoint/2010/main" val="2930897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A11467-DF55-4584-A415-4C93E8D799E6}"/>
              </a:ext>
            </a:extLst>
          </p:cNvPr>
          <p:cNvPicPr>
            <a:picLocks noChangeAspect="1"/>
          </p:cNvPicPr>
          <p:nvPr/>
        </p:nvPicPr>
        <p:blipFill rotWithShape="1">
          <a:blip r:embed="rId2"/>
          <a:srcRect r="2" b="6551"/>
          <a:stretch/>
        </p:blipFill>
        <p:spPr>
          <a:xfrm>
            <a:off x="964083" y="837258"/>
            <a:ext cx="2099317" cy="2899629"/>
          </a:xfrm>
          <a:prstGeom prst="rect">
            <a:avLst/>
          </a:prstGeom>
        </p:spPr>
      </p:pic>
      <p:sp>
        <p:nvSpPr>
          <p:cNvPr id="4" name="TextBox 3">
            <a:extLst>
              <a:ext uri="{FF2B5EF4-FFF2-40B4-BE49-F238E27FC236}">
                <a16:creationId xmlns:a16="http://schemas.microsoft.com/office/drawing/2014/main" id="{687AFB4B-6F1E-4295-8508-8664BA68A334}"/>
              </a:ext>
            </a:extLst>
          </p:cNvPr>
          <p:cNvSpPr txBox="1"/>
          <p:nvPr/>
        </p:nvSpPr>
        <p:spPr>
          <a:xfrm>
            <a:off x="3892769" y="609380"/>
            <a:ext cx="4162766" cy="2587959"/>
          </a:xfrm>
          <a:prstGeom prst="rect">
            <a:avLst/>
          </a:prstGeom>
        </p:spPr>
        <p:txBody>
          <a:bodyPr vert="horz" lIns="91440" tIns="45720" rIns="91440" bIns="45720" rtlCol="0" anchor="t">
            <a:normAutofit/>
          </a:bodyPr>
          <a:lstStyle/>
          <a:p>
            <a:pPr defTabSz="914400">
              <a:lnSpc>
                <a:spcPct val="120000"/>
              </a:lnSpc>
              <a:spcBef>
                <a:spcPct val="0"/>
              </a:spcBef>
              <a:spcAft>
                <a:spcPts val="600"/>
              </a:spcAft>
              <a:buClr>
                <a:schemeClr val="accent1"/>
              </a:buClr>
              <a:buSzPct val="100000"/>
            </a:pPr>
            <a:r>
              <a:rPr lang="en-US" cap="all" dirty="0"/>
              <a:t>Still more analysis can be done…..</a:t>
            </a:r>
          </a:p>
          <a:p>
            <a:pPr indent="-228600" defTabSz="914400">
              <a:lnSpc>
                <a:spcPct val="120000"/>
              </a:lnSpc>
              <a:spcBef>
                <a:spcPct val="0"/>
              </a:spcBef>
              <a:spcAft>
                <a:spcPts val="600"/>
              </a:spcAft>
              <a:buClr>
                <a:schemeClr val="accent1"/>
              </a:buClr>
              <a:buSzPct val="100000"/>
              <a:buFont typeface="Arial" panose="020B0604020202020204" pitchFamily="34" charset="0"/>
              <a:buChar char="•"/>
            </a:pPr>
            <a:endParaRPr lang="en-US" cap="all" dirty="0"/>
          </a:p>
        </p:txBody>
      </p:sp>
      <p:sp>
        <p:nvSpPr>
          <p:cNvPr id="5" name="Rectangle 4">
            <a:extLst>
              <a:ext uri="{FF2B5EF4-FFF2-40B4-BE49-F238E27FC236}">
                <a16:creationId xmlns:a16="http://schemas.microsoft.com/office/drawing/2014/main" id="{6DFF1D8A-89A5-4C38-B441-BB06B34C0700}"/>
              </a:ext>
            </a:extLst>
          </p:cNvPr>
          <p:cNvSpPr/>
          <p:nvPr/>
        </p:nvSpPr>
        <p:spPr>
          <a:xfrm>
            <a:off x="3607917" y="2962074"/>
            <a:ext cx="4572000" cy="729110"/>
          </a:xfrm>
          <a:prstGeom prst="rect">
            <a:avLst/>
          </a:prstGeom>
        </p:spPr>
        <p:txBody>
          <a:bodyPr>
            <a:spAutoFit/>
          </a:bodyPr>
          <a:lstStyle/>
          <a:p>
            <a:pPr defTabSz="914400">
              <a:lnSpc>
                <a:spcPct val="120000"/>
              </a:lnSpc>
              <a:spcBef>
                <a:spcPct val="0"/>
              </a:spcBef>
              <a:spcAft>
                <a:spcPts val="600"/>
              </a:spcAft>
              <a:buClr>
                <a:schemeClr val="accent1"/>
              </a:buClr>
              <a:buSzPct val="100000"/>
            </a:pPr>
            <a:r>
              <a:rPr lang="en-US" dirty="0"/>
              <a:t>“If you torture the data long enough, it will confess.” — </a:t>
            </a:r>
            <a:r>
              <a:rPr lang="en-US" u="sng" dirty="0">
                <a:hlinkClick r:id="rId3">
                  <a:extLst>
                    <a:ext uri="{A12FA001-AC4F-418D-AE19-62706E023703}">
                      <ahyp:hlinkClr xmlns:ahyp="http://schemas.microsoft.com/office/drawing/2018/hyperlinkcolor" val="tx"/>
                    </a:ext>
                  </a:extLst>
                </a:hlinkClick>
              </a:rPr>
              <a:t>Ronald H. Coase</a:t>
            </a:r>
            <a:endParaRPr lang="en-US" dirty="0"/>
          </a:p>
        </p:txBody>
      </p:sp>
    </p:spTree>
    <p:extLst>
      <p:ext uri="{BB962C8B-B14F-4D97-AF65-F5344CB8AC3E}">
        <p14:creationId xmlns:p14="http://schemas.microsoft.com/office/powerpoint/2010/main" val="321569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D6AA-8CFB-49C2-AC32-CA36F462A0F7}"/>
              </a:ext>
            </a:extLst>
          </p:cNvPr>
          <p:cNvSpPr>
            <a:spLocks noGrp="1"/>
          </p:cNvSpPr>
          <p:nvPr>
            <p:ph type="title"/>
          </p:nvPr>
        </p:nvSpPr>
        <p:spPr>
          <a:xfrm>
            <a:off x="1088684" y="603389"/>
            <a:ext cx="7202456" cy="786926"/>
          </a:xfrm>
        </p:spPr>
        <p:txBody>
          <a:bodyPr>
            <a:normAutofit/>
          </a:bodyPr>
          <a:lstStyle/>
          <a:p>
            <a:r>
              <a:rPr lang="en-US"/>
              <a:t>Proportion of Defaulter Vs Non-default</a:t>
            </a:r>
            <a:endParaRPr lang="en-US" dirty="0"/>
          </a:p>
        </p:txBody>
      </p:sp>
      <p:grpSp>
        <p:nvGrpSpPr>
          <p:cNvPr id="94" name="Group 87">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347" y="1509607"/>
            <a:ext cx="3715655" cy="2590151"/>
            <a:chOff x="7807230" y="2012810"/>
            <a:chExt cx="3251252" cy="3459865"/>
          </a:xfrm>
        </p:grpSpPr>
        <p:sp>
          <p:nvSpPr>
            <p:cNvPr id="95" name="Rectangle 88">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89">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035B1E46-B0A6-4661-995A-2FAF773B43B5}"/>
              </a:ext>
            </a:extLst>
          </p:cNvPr>
          <p:cNvPicPr>
            <a:picLocks noChangeAspect="1"/>
          </p:cNvPicPr>
          <p:nvPr/>
        </p:nvPicPr>
        <p:blipFill>
          <a:blip r:embed="rId2"/>
          <a:stretch>
            <a:fillRect/>
          </a:stretch>
        </p:blipFill>
        <p:spPr>
          <a:xfrm>
            <a:off x="1226804" y="1911258"/>
            <a:ext cx="3460404" cy="1782108"/>
          </a:xfrm>
          <a:prstGeom prst="rect">
            <a:avLst/>
          </a:prstGeom>
        </p:spPr>
      </p:pic>
      <p:sp>
        <p:nvSpPr>
          <p:cNvPr id="10" name="Content Placeholder 9">
            <a:extLst>
              <a:ext uri="{FF2B5EF4-FFF2-40B4-BE49-F238E27FC236}">
                <a16:creationId xmlns:a16="http://schemas.microsoft.com/office/drawing/2014/main" id="{6FCA6989-5863-4AA3-BD9E-A065351707B5}"/>
              </a:ext>
            </a:extLst>
          </p:cNvPr>
          <p:cNvSpPr>
            <a:spLocks noGrp="1"/>
          </p:cNvSpPr>
          <p:nvPr>
            <p:ph idx="1"/>
          </p:nvPr>
        </p:nvSpPr>
        <p:spPr>
          <a:xfrm>
            <a:off x="5177502" y="1511800"/>
            <a:ext cx="3119137" cy="2587960"/>
          </a:xfrm>
        </p:spPr>
        <p:txBody>
          <a:bodyPr>
            <a:normAutofit/>
          </a:bodyPr>
          <a:lstStyle/>
          <a:p>
            <a:r>
              <a:rPr lang="en-US" dirty="0"/>
              <a:t>The percentage of people who have defaulted is more than 92%</a:t>
            </a:r>
          </a:p>
          <a:p>
            <a:r>
              <a:rPr lang="en-US" dirty="0"/>
              <a:t>The percentage of people who have not defaulted is 8%</a:t>
            </a:r>
          </a:p>
          <a:p>
            <a:endParaRPr lang="en-US" dirty="0"/>
          </a:p>
        </p:txBody>
      </p:sp>
    </p:spTree>
    <p:extLst>
      <p:ext uri="{BB962C8B-B14F-4D97-AF65-F5344CB8AC3E}">
        <p14:creationId xmlns:p14="http://schemas.microsoft.com/office/powerpoint/2010/main" val="261321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93"/>
        <p:cNvGrpSpPr/>
        <p:nvPr/>
      </p:nvGrpSpPr>
      <p:grpSpPr>
        <a:xfrm>
          <a:off x="0" y="0"/>
          <a:ext cx="0" cy="0"/>
          <a:chOff x="0" y="0"/>
          <a:chExt cx="0" cy="0"/>
        </a:xfrm>
      </p:grpSpPr>
      <p:sp>
        <p:nvSpPr>
          <p:cNvPr id="112" name="Rectangle 114">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7" name="Picture 116">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19" name="Straight Connector 118">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3" name="Rectangle 122">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27" name="Group 126">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253" y="483245"/>
            <a:ext cx="6974974" cy="3608524"/>
            <a:chOff x="7639235" y="600024"/>
            <a:chExt cx="3898557" cy="6878929"/>
          </a:xfrm>
        </p:grpSpPr>
        <p:sp>
          <p:nvSpPr>
            <p:cNvPr id="114" name="Rectangle 127">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4" name="Google Shape;94;p16"/>
          <p:cNvSpPr txBox="1">
            <a:spLocks noGrp="1"/>
          </p:cNvSpPr>
          <p:nvPr>
            <p:ph type="title"/>
          </p:nvPr>
        </p:nvSpPr>
        <p:spPr>
          <a:xfrm>
            <a:off x="1793556" y="1193050"/>
            <a:ext cx="5554405" cy="1890009"/>
          </a:xfrm>
          <a:prstGeom prst="rect">
            <a:avLst/>
          </a:prstGeom>
          <a:solidFill>
            <a:schemeClr val="bg2"/>
          </a:solidFill>
        </p:spPr>
        <p:txBody>
          <a:bodyPr spcFirstLastPara="1" vert="horz" lIns="91440" tIns="45720" rIns="91440" bIns="0" rtlCol="0" anchor="ctr" anchorCtr="0">
            <a:normAutofit/>
          </a:bodyPr>
          <a:lstStyle/>
          <a:p>
            <a:pPr lvl="0" algn="ctr" defTabSz="914400">
              <a:spcBef>
                <a:spcPct val="0"/>
              </a:spcBef>
            </a:pPr>
            <a:r>
              <a:rPr lang="en-US" sz="2400" dirty="0">
                <a:solidFill>
                  <a:schemeClr val="tx2"/>
                </a:solidFill>
              </a:rPr>
              <a:t>Univariate analysis </a:t>
            </a:r>
            <a:br>
              <a:rPr lang="en-US" sz="2400" dirty="0">
                <a:solidFill>
                  <a:schemeClr val="tx2"/>
                </a:solidFill>
              </a:rPr>
            </a:br>
            <a:r>
              <a:rPr lang="en-US" sz="2400" dirty="0">
                <a:solidFill>
                  <a:schemeClr val="tx2"/>
                </a:solidFill>
              </a:rPr>
              <a:t>for    </a:t>
            </a:r>
            <a:br>
              <a:rPr lang="en-US" sz="2400" dirty="0">
                <a:solidFill>
                  <a:schemeClr val="tx2"/>
                </a:solidFill>
              </a:rPr>
            </a:br>
            <a:r>
              <a:rPr lang="en-US" sz="2400" dirty="0">
                <a:solidFill>
                  <a:schemeClr val="tx2"/>
                </a:solidFill>
              </a:rPr>
              <a:t>      </a:t>
            </a:r>
            <a:r>
              <a:rPr lang="en-US" sz="1800" dirty="0">
                <a:solidFill>
                  <a:schemeClr val="tx2"/>
                </a:solidFill>
              </a:rPr>
              <a:t>Non-defaulters and defaulters</a:t>
            </a:r>
          </a:p>
        </p:txBody>
      </p:sp>
      <p:cxnSp>
        <p:nvCxnSpPr>
          <p:cNvPr id="131" name="Straight Connector 130">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93555" y="1062104"/>
            <a:ext cx="5554405"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33" name="Straight Connector 132">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93555" y="3214005"/>
            <a:ext cx="55544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35" name="Picture 134">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4387-6336-4124-A412-393D94C3967A}"/>
              </a:ext>
            </a:extLst>
          </p:cNvPr>
          <p:cNvSpPr>
            <a:spLocks noGrp="1"/>
          </p:cNvSpPr>
          <p:nvPr>
            <p:ph type="title"/>
          </p:nvPr>
        </p:nvSpPr>
        <p:spPr>
          <a:xfrm>
            <a:off x="1088684" y="603389"/>
            <a:ext cx="7202456" cy="786926"/>
          </a:xfrm>
        </p:spPr>
        <p:txBody>
          <a:bodyPr>
            <a:normAutofit/>
          </a:bodyPr>
          <a:lstStyle/>
          <a:p>
            <a:r>
              <a:rPr lang="en-US" dirty="0"/>
              <a:t>Distribution of Gender imbalance</a:t>
            </a:r>
          </a:p>
        </p:txBody>
      </p:sp>
      <p:sp>
        <p:nvSpPr>
          <p:cNvPr id="10" name="Content Placeholder 9">
            <a:extLst>
              <a:ext uri="{FF2B5EF4-FFF2-40B4-BE49-F238E27FC236}">
                <a16:creationId xmlns:a16="http://schemas.microsoft.com/office/drawing/2014/main" id="{C4BAD658-3892-45A4-B920-FEF685AA93E0}"/>
              </a:ext>
            </a:extLst>
          </p:cNvPr>
          <p:cNvSpPr>
            <a:spLocks noGrp="1"/>
          </p:cNvSpPr>
          <p:nvPr>
            <p:ph idx="1"/>
          </p:nvPr>
        </p:nvSpPr>
        <p:spPr>
          <a:xfrm>
            <a:off x="1088684" y="1511800"/>
            <a:ext cx="3119137" cy="2587960"/>
          </a:xfrm>
        </p:spPr>
        <p:txBody>
          <a:bodyPr>
            <a:normAutofit fontScale="85000" lnSpcReduction="20000"/>
          </a:bodyPr>
          <a:lstStyle/>
          <a:p>
            <a:pPr marL="0" indent="0">
              <a:buNone/>
            </a:pPr>
            <a:r>
              <a:rPr lang="en-US" sz="1700"/>
              <a:t>Points to be considered from the graph on the right.</a:t>
            </a:r>
          </a:p>
          <a:p>
            <a:r>
              <a:rPr lang="en-US" sz="1700"/>
              <a:t>Non-Defaulter </a:t>
            </a:r>
          </a:p>
          <a:p>
            <a:pPr lvl="1"/>
            <a:r>
              <a:rPr lang="en-US" sz="1700"/>
              <a:t>Female clients are higher, and their range is 177K</a:t>
            </a:r>
          </a:p>
          <a:p>
            <a:pPr lvl="1"/>
            <a:r>
              <a:rPr lang="en-US" sz="1700"/>
              <a:t>Male clients are 50% lower than female </a:t>
            </a:r>
          </a:p>
          <a:p>
            <a:r>
              <a:rPr lang="en-US" sz="1700"/>
              <a:t>Defaulter</a:t>
            </a:r>
          </a:p>
          <a:p>
            <a:pPr lvl="1"/>
            <a:r>
              <a:rPr lang="en-US" sz="1700"/>
              <a:t>Difference of male and female clients are 3.5K</a:t>
            </a:r>
          </a:p>
          <a:p>
            <a:pPr marL="0" indent="0">
              <a:buNone/>
            </a:pPr>
            <a:endParaRPr lang="en-US" sz="1700"/>
          </a:p>
        </p:txBody>
      </p:sp>
      <p:grpSp>
        <p:nvGrpSpPr>
          <p:cNvPr id="18" name="Group 20">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82367" y="1509607"/>
            <a:ext cx="3711494" cy="2590151"/>
            <a:chOff x="7807230" y="2012810"/>
            <a:chExt cx="3251252" cy="3459865"/>
          </a:xfrm>
        </p:grpSpPr>
        <p:sp>
          <p:nvSpPr>
            <p:cNvPr id="22" name="Rectangle 21">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0F348212-99DA-481A-9673-8C9F3BF422C3}"/>
              </a:ext>
            </a:extLst>
          </p:cNvPr>
          <p:cNvPicPr>
            <a:picLocks noChangeAspect="1"/>
          </p:cNvPicPr>
          <p:nvPr/>
        </p:nvPicPr>
        <p:blipFill>
          <a:blip r:embed="rId2"/>
          <a:stretch>
            <a:fillRect/>
          </a:stretch>
        </p:blipFill>
        <p:spPr>
          <a:xfrm>
            <a:off x="4707942" y="1880980"/>
            <a:ext cx="3460404" cy="1842664"/>
          </a:xfrm>
          <a:prstGeom prst="rect">
            <a:avLst/>
          </a:prstGeom>
        </p:spPr>
      </p:pic>
    </p:spTree>
    <p:extLst>
      <p:ext uri="{BB962C8B-B14F-4D97-AF65-F5344CB8AC3E}">
        <p14:creationId xmlns:p14="http://schemas.microsoft.com/office/powerpoint/2010/main" val="2815101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65B512-8CC2-49BD-9AC2-E6F90DF6ADC5}"/>
              </a:ext>
            </a:extLst>
          </p:cNvPr>
          <p:cNvPicPr>
            <a:picLocks noChangeAspect="1"/>
          </p:cNvPicPr>
          <p:nvPr/>
        </p:nvPicPr>
        <p:blipFill>
          <a:blip r:embed="rId2"/>
          <a:stretch>
            <a:fillRect/>
          </a:stretch>
        </p:blipFill>
        <p:spPr>
          <a:xfrm>
            <a:off x="785521" y="375920"/>
            <a:ext cx="3658013" cy="2039342"/>
          </a:xfrm>
          <a:prstGeom prst="rect">
            <a:avLst/>
          </a:prstGeom>
        </p:spPr>
      </p:pic>
      <p:cxnSp>
        <p:nvCxnSpPr>
          <p:cNvPr id="307" name="Straight Connector 109">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68410" y="833377"/>
            <a:ext cx="8280" cy="34838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4864B6B-516C-4A1D-B6D6-6C0315F5322E}"/>
              </a:ext>
            </a:extLst>
          </p:cNvPr>
          <p:cNvPicPr>
            <a:picLocks noChangeAspect="1"/>
          </p:cNvPicPr>
          <p:nvPr/>
        </p:nvPicPr>
        <p:blipFill>
          <a:blip r:embed="rId3"/>
          <a:stretch>
            <a:fillRect/>
          </a:stretch>
        </p:blipFill>
        <p:spPr>
          <a:xfrm>
            <a:off x="4677938" y="375920"/>
            <a:ext cx="3691117" cy="2039342"/>
          </a:xfrm>
          <a:prstGeom prst="rect">
            <a:avLst/>
          </a:prstGeom>
        </p:spPr>
      </p:pic>
      <p:cxnSp>
        <p:nvCxnSpPr>
          <p:cNvPr id="308" name="Straight Connector 111">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52270" y="2571748"/>
            <a:ext cx="3141678"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09" name="Straight Connector 113">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7750" y="2571748"/>
            <a:ext cx="3141678"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84344B7-5DE0-45EB-804C-0A1A2A7CE394}"/>
              </a:ext>
            </a:extLst>
          </p:cNvPr>
          <p:cNvPicPr>
            <a:picLocks noChangeAspect="1"/>
          </p:cNvPicPr>
          <p:nvPr/>
        </p:nvPicPr>
        <p:blipFill>
          <a:blip r:embed="rId4"/>
          <a:stretch>
            <a:fillRect/>
          </a:stretch>
        </p:blipFill>
        <p:spPr>
          <a:xfrm>
            <a:off x="834571" y="2646807"/>
            <a:ext cx="3565873" cy="2041462"/>
          </a:xfrm>
          <a:prstGeom prst="rect">
            <a:avLst/>
          </a:prstGeom>
        </p:spPr>
      </p:pic>
      <p:pic>
        <p:nvPicPr>
          <p:cNvPr id="2" name="Picture 1">
            <a:extLst>
              <a:ext uri="{FF2B5EF4-FFF2-40B4-BE49-F238E27FC236}">
                <a16:creationId xmlns:a16="http://schemas.microsoft.com/office/drawing/2014/main" id="{D7C3D153-8AC9-493E-A931-A868A7B4A0C6}"/>
              </a:ext>
            </a:extLst>
          </p:cNvPr>
          <p:cNvPicPr>
            <a:picLocks noChangeAspect="1"/>
          </p:cNvPicPr>
          <p:nvPr/>
        </p:nvPicPr>
        <p:blipFill>
          <a:blip r:embed="rId5"/>
          <a:stretch>
            <a:fillRect/>
          </a:stretch>
        </p:blipFill>
        <p:spPr>
          <a:xfrm>
            <a:off x="4747217" y="2646807"/>
            <a:ext cx="3560977" cy="2047562"/>
          </a:xfrm>
          <a:prstGeom prst="rect">
            <a:avLst/>
          </a:prstGeom>
        </p:spPr>
      </p:pic>
      <p:sp>
        <p:nvSpPr>
          <p:cNvPr id="84" name="Title 1">
            <a:extLst>
              <a:ext uri="{FF2B5EF4-FFF2-40B4-BE49-F238E27FC236}">
                <a16:creationId xmlns:a16="http://schemas.microsoft.com/office/drawing/2014/main" id="{E7AE91BF-52AC-4840-9DC1-AECAA32E802C}"/>
              </a:ext>
            </a:extLst>
          </p:cNvPr>
          <p:cNvSpPr txBox="1">
            <a:spLocks/>
          </p:cNvSpPr>
          <p:nvPr/>
        </p:nvSpPr>
        <p:spPr>
          <a:xfrm>
            <a:off x="834571" y="-40298"/>
            <a:ext cx="7088909" cy="416218"/>
          </a:xfrm>
          <a:prstGeom prst="rect">
            <a:avLst/>
          </a:prstGeom>
        </p:spPr>
        <p:txBody>
          <a:bodyPr vert="horz" lIns="91440" tIns="45720" rIns="91440" bIns="0" rtlCol="0" anchor="b">
            <a:normAutofit fontScale="62500" lnSpcReduction="20000"/>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defTabSz="914400">
              <a:spcAft>
                <a:spcPts val="600"/>
              </a:spcAft>
            </a:pPr>
            <a:r>
              <a:rPr lang="en-US" sz="2700" dirty="0"/>
              <a:t>Analysis of family-status, education, income &amp; housing-type</a:t>
            </a:r>
          </a:p>
        </p:txBody>
      </p:sp>
    </p:spTree>
    <p:extLst>
      <p:ext uri="{BB962C8B-B14F-4D97-AF65-F5344CB8AC3E}">
        <p14:creationId xmlns:p14="http://schemas.microsoft.com/office/powerpoint/2010/main" val="4245032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8" name="Picture 67">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70" name="Straight Connector 69">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4" name="Rectangle 73">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99081" y="1385316"/>
            <a:ext cx="4161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0" name="Title 1">
            <a:extLst>
              <a:ext uri="{FF2B5EF4-FFF2-40B4-BE49-F238E27FC236}">
                <a16:creationId xmlns:a16="http://schemas.microsoft.com/office/drawing/2014/main" id="{DD3BE93A-93CA-48EF-9F95-93CDF4576F2C}"/>
              </a:ext>
            </a:extLst>
          </p:cNvPr>
          <p:cNvSpPr txBox="1">
            <a:spLocks/>
          </p:cNvSpPr>
          <p:nvPr/>
        </p:nvSpPr>
        <p:spPr>
          <a:xfrm>
            <a:off x="4571886" y="589818"/>
            <a:ext cx="4162768" cy="786926"/>
          </a:xfrm>
          <a:prstGeom prst="rect">
            <a:avLst/>
          </a:prstGeom>
        </p:spPr>
        <p:txBody>
          <a:bodyPr vert="horz" lIns="91440" tIns="45720" rIns="91440" bIns="45720" rtlCol="0" anchor="t">
            <a:normAutofit fontScale="85000" lnSpcReduction="10000"/>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algn="ctr" defTabSz="914400">
              <a:spcAft>
                <a:spcPts val="600"/>
              </a:spcAft>
            </a:pPr>
            <a:r>
              <a:rPr lang="en-US" sz="2200" dirty="0"/>
              <a:t>analysis of </a:t>
            </a:r>
          </a:p>
          <a:p>
            <a:pPr algn="ctr" defTabSz="914400">
              <a:spcAft>
                <a:spcPts val="600"/>
              </a:spcAft>
            </a:pPr>
            <a:r>
              <a:rPr lang="en-US" sz="2200" dirty="0"/>
              <a:t>age-range and contract-type</a:t>
            </a:r>
          </a:p>
        </p:txBody>
      </p:sp>
      <p:sp>
        <p:nvSpPr>
          <p:cNvPr id="78" name="Rectangle 77">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 name="Picture 1">
            <a:extLst>
              <a:ext uri="{FF2B5EF4-FFF2-40B4-BE49-F238E27FC236}">
                <a16:creationId xmlns:a16="http://schemas.microsoft.com/office/drawing/2014/main" id="{CCCF28AC-F1AD-442F-92F5-E1B6B18A5D12}"/>
              </a:ext>
            </a:extLst>
          </p:cNvPr>
          <p:cNvPicPr>
            <a:picLocks noChangeAspect="1"/>
          </p:cNvPicPr>
          <p:nvPr/>
        </p:nvPicPr>
        <p:blipFill>
          <a:blip r:embed="rId3"/>
          <a:stretch>
            <a:fillRect/>
          </a:stretch>
        </p:blipFill>
        <p:spPr>
          <a:xfrm>
            <a:off x="242712" y="154432"/>
            <a:ext cx="3920055" cy="2087429"/>
          </a:xfrm>
          <a:prstGeom prst="rect">
            <a:avLst/>
          </a:prstGeom>
        </p:spPr>
      </p:pic>
      <p:pic>
        <p:nvPicPr>
          <p:cNvPr id="3" name="Picture 2">
            <a:extLst>
              <a:ext uri="{FF2B5EF4-FFF2-40B4-BE49-F238E27FC236}">
                <a16:creationId xmlns:a16="http://schemas.microsoft.com/office/drawing/2014/main" id="{7BF12AAF-7D52-4509-9F55-464E5429487A}"/>
              </a:ext>
            </a:extLst>
          </p:cNvPr>
          <p:cNvPicPr>
            <a:picLocks noChangeAspect="1"/>
          </p:cNvPicPr>
          <p:nvPr/>
        </p:nvPicPr>
        <p:blipFill>
          <a:blip r:embed="rId4"/>
          <a:stretch>
            <a:fillRect/>
          </a:stretch>
        </p:blipFill>
        <p:spPr>
          <a:xfrm>
            <a:off x="242713" y="2371151"/>
            <a:ext cx="3920055" cy="1974041"/>
          </a:xfrm>
          <a:prstGeom prst="rect">
            <a:avLst/>
          </a:prstGeom>
        </p:spPr>
      </p:pic>
      <p:sp>
        <p:nvSpPr>
          <p:cNvPr id="40" name="Google Shape;105;p18">
            <a:extLst>
              <a:ext uri="{FF2B5EF4-FFF2-40B4-BE49-F238E27FC236}">
                <a16:creationId xmlns:a16="http://schemas.microsoft.com/office/drawing/2014/main" id="{0BA96C82-E683-4222-8B0A-39B872853958}"/>
              </a:ext>
            </a:extLst>
          </p:cNvPr>
          <p:cNvSpPr txBox="1">
            <a:spLocks/>
          </p:cNvSpPr>
          <p:nvPr/>
        </p:nvSpPr>
        <p:spPr>
          <a:xfrm>
            <a:off x="4571886" y="1513809"/>
            <a:ext cx="4162768" cy="2587959"/>
          </a:xfrm>
          <a:prstGeom prst="rect">
            <a:avLst/>
          </a:prstGeom>
        </p:spPr>
        <p:txBody>
          <a:bodyPr spcFirstLastPara="1" vert="horz" lIns="91440" tIns="45720" rIns="91440" bIns="45720" rtlCol="0" anchor="t" anchorCtr="0">
            <a:norm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indent="-228600" defTabSz="914400"/>
            <a:r>
              <a:rPr lang="en-US" dirty="0"/>
              <a:t>Major clients are middle-aged</a:t>
            </a:r>
          </a:p>
          <a:p>
            <a:pPr indent="-228600" defTabSz="914400"/>
            <a:r>
              <a:rPr lang="en-US" dirty="0"/>
              <a:t>Middle-aged Female clients are key defaulters </a:t>
            </a:r>
          </a:p>
          <a:p>
            <a:pPr indent="-228600" defTabSz="914400"/>
            <a:r>
              <a:rPr lang="en-US" dirty="0"/>
              <a:t>Most of the clients are interested and availed Cash loans.</a:t>
            </a:r>
          </a:p>
        </p:txBody>
      </p:sp>
      <p:pic>
        <p:nvPicPr>
          <p:cNvPr id="80" name="Picture 79">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82" name="Straight Connector 81">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71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Google Shape;105;p18">
            <a:extLst>
              <a:ext uri="{FF2B5EF4-FFF2-40B4-BE49-F238E27FC236}">
                <a16:creationId xmlns:a16="http://schemas.microsoft.com/office/drawing/2014/main" id="{03194AB1-D5B7-433E-BBF5-C172B452A6D2}"/>
              </a:ext>
            </a:extLst>
          </p:cNvPr>
          <p:cNvSpPr txBox="1">
            <a:spLocks/>
          </p:cNvSpPr>
          <p:nvPr/>
        </p:nvSpPr>
        <p:spPr>
          <a:xfrm>
            <a:off x="549128" y="4065057"/>
            <a:ext cx="7410743" cy="286457"/>
          </a:xfrm>
          <a:prstGeom prst="rect">
            <a:avLst/>
          </a:prstGeom>
        </p:spPr>
        <p:txBody>
          <a:bodyPr spcFirstLastPara="1" wrap="square" lIns="91425" tIns="91425" rIns="91425" bIns="91425" anchor="ctr" anchorCtr="0">
            <a:no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a:lnSpc>
                <a:spcPct val="100000"/>
              </a:lnSpc>
              <a:buClr>
                <a:schemeClr val="tx1"/>
              </a:buClr>
              <a:buFont typeface="Wingdings" panose="05000000000000000000" pitchFamily="2" charset="2"/>
              <a:buChar char="§"/>
            </a:pPr>
            <a:r>
              <a:rPr lang="en-US" sz="1200" dirty="0"/>
              <a:t>Business and Self-employed are major clients</a:t>
            </a:r>
          </a:p>
          <a:p>
            <a:pPr>
              <a:lnSpc>
                <a:spcPct val="100000"/>
              </a:lnSpc>
              <a:buClr>
                <a:schemeClr val="tx1"/>
              </a:buClr>
              <a:buFont typeface="Wingdings" panose="05000000000000000000" pitchFamily="2" charset="2"/>
              <a:buChar char="§"/>
            </a:pPr>
            <a:r>
              <a:rPr lang="en-US" sz="1200" dirty="0"/>
              <a:t>Self-employed, kindergarten and government sectors are less in defaulter  </a:t>
            </a:r>
          </a:p>
        </p:txBody>
      </p:sp>
      <p:sp>
        <p:nvSpPr>
          <p:cNvPr id="11" name="Title 1">
            <a:extLst>
              <a:ext uri="{FF2B5EF4-FFF2-40B4-BE49-F238E27FC236}">
                <a16:creationId xmlns:a16="http://schemas.microsoft.com/office/drawing/2014/main" id="{403A9884-16B9-4DB7-9D9E-0906207AB2CC}"/>
              </a:ext>
            </a:extLst>
          </p:cNvPr>
          <p:cNvSpPr txBox="1">
            <a:spLocks/>
          </p:cNvSpPr>
          <p:nvPr/>
        </p:nvSpPr>
        <p:spPr>
          <a:xfrm>
            <a:off x="335368" y="3579030"/>
            <a:ext cx="6477804" cy="418547"/>
          </a:xfrm>
          <a:prstGeom prst="rect">
            <a:avLst/>
          </a:prstGeom>
        </p:spPr>
        <p:txBody>
          <a:bodyPr vert="horz" lIns="91440" tIns="45720" rIns="91440" bIns="0" rtlCol="0" anchor="b">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defTabSz="914400">
              <a:spcAft>
                <a:spcPts val="600"/>
              </a:spcAft>
            </a:pPr>
            <a:r>
              <a:rPr lang="en-US" sz="1600" dirty="0"/>
              <a:t>Proportion of Occupation types</a:t>
            </a:r>
          </a:p>
        </p:txBody>
      </p:sp>
      <p:pic>
        <p:nvPicPr>
          <p:cNvPr id="2" name="Picture 1">
            <a:extLst>
              <a:ext uri="{FF2B5EF4-FFF2-40B4-BE49-F238E27FC236}">
                <a16:creationId xmlns:a16="http://schemas.microsoft.com/office/drawing/2014/main" id="{6D779CCF-B4D3-4078-A780-91CC83BD72C1}"/>
              </a:ext>
            </a:extLst>
          </p:cNvPr>
          <p:cNvPicPr>
            <a:picLocks noChangeAspect="1"/>
          </p:cNvPicPr>
          <p:nvPr/>
        </p:nvPicPr>
        <p:blipFill>
          <a:blip r:embed="rId2"/>
          <a:stretch>
            <a:fillRect/>
          </a:stretch>
        </p:blipFill>
        <p:spPr>
          <a:xfrm>
            <a:off x="89169" y="174582"/>
            <a:ext cx="4187409" cy="3465288"/>
          </a:xfrm>
          <a:prstGeom prst="rect">
            <a:avLst/>
          </a:prstGeom>
        </p:spPr>
      </p:pic>
      <p:pic>
        <p:nvPicPr>
          <p:cNvPr id="5" name="Picture 4">
            <a:extLst>
              <a:ext uri="{FF2B5EF4-FFF2-40B4-BE49-F238E27FC236}">
                <a16:creationId xmlns:a16="http://schemas.microsoft.com/office/drawing/2014/main" id="{3C8ECEA3-6D21-453F-8ADE-EE703C5315F8}"/>
              </a:ext>
            </a:extLst>
          </p:cNvPr>
          <p:cNvPicPr>
            <a:picLocks noChangeAspect="1"/>
          </p:cNvPicPr>
          <p:nvPr/>
        </p:nvPicPr>
        <p:blipFill>
          <a:blip r:embed="rId3"/>
          <a:stretch>
            <a:fillRect/>
          </a:stretch>
        </p:blipFill>
        <p:spPr>
          <a:xfrm>
            <a:off x="4431323" y="178751"/>
            <a:ext cx="4623508" cy="3448571"/>
          </a:xfrm>
          <a:prstGeom prst="rect">
            <a:avLst/>
          </a:prstGeom>
        </p:spPr>
      </p:pic>
    </p:spTree>
    <p:extLst>
      <p:ext uri="{BB962C8B-B14F-4D97-AF65-F5344CB8AC3E}">
        <p14:creationId xmlns:p14="http://schemas.microsoft.com/office/powerpoint/2010/main" val="36284581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472</TotalTime>
  <Words>1115</Words>
  <Application>Microsoft Office PowerPoint</Application>
  <PresentationFormat>On-screen Show (16:9)</PresentationFormat>
  <Paragraphs>107</Paragraphs>
  <Slides>31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Wingdings</vt:lpstr>
      <vt:lpstr>Gill Sans MT</vt:lpstr>
      <vt:lpstr>Gallery</vt:lpstr>
      <vt:lpstr>CREDIT EDA CASE STUDY</vt:lpstr>
      <vt:lpstr>Problem Statement</vt:lpstr>
      <vt:lpstr>Analysis             &amp;                   data cleaning </vt:lpstr>
      <vt:lpstr>Proportion of Defaulter Vs Non-default</vt:lpstr>
      <vt:lpstr>Univariate analysis  for           Non-defaulters and defaulters</vt:lpstr>
      <vt:lpstr>Distribution of Gender imbalance</vt:lpstr>
      <vt:lpstr>PowerPoint Presentation</vt:lpstr>
      <vt:lpstr>PowerPoint Presentation</vt:lpstr>
      <vt:lpstr>PowerPoint Presentation</vt:lpstr>
      <vt:lpstr>Bivariate Analysis for  Target = 0 (Non-Defaulters)</vt:lpstr>
      <vt:lpstr>PowerPoint Presentation</vt:lpstr>
      <vt:lpstr>PowerPoint Presentation</vt:lpstr>
      <vt:lpstr>Bivariate Analysis for  Target = 1 (Defaulters)</vt:lpstr>
      <vt:lpstr>PowerPoint Presentation</vt:lpstr>
      <vt:lpstr>PowerPoint Presentation</vt:lpstr>
      <vt:lpstr>correlation  Analysis                   for  non-Defaulters and defaulters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Richard Samuel J</dc:creator>
  <cp:lastModifiedBy>Hareesh Rajasekharan</cp:lastModifiedBy>
  <cp:revision>28</cp:revision>
  <dcterms:modified xsi:type="dcterms:W3CDTF">2021-06-30T14:01:54Z</dcterms:modified>
</cp:coreProperties>
</file>