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579"/>
    <a:srgbClr val="130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0387B-77C6-44D4-BE79-3DDB8EDD591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D7380-3E71-4FC9-AE90-A3B80BA9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24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A840-6E55-450D-9113-BAD09D854003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4276B-1346-4EAB-9D5B-2A9B1F0B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0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4276B-1346-4EAB-9D5B-2A9B1F0B67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3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4276B-1346-4EAB-9D5B-2A9B1F0B67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0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4276B-1346-4EAB-9D5B-2A9B1F0B67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4276B-1346-4EAB-9D5B-2A9B1F0B67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6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4276B-1346-4EAB-9D5B-2A9B1F0B67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1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4276B-1346-4EAB-9D5B-2A9B1F0B67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4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4276B-1346-4EAB-9D5B-2A9B1F0B67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88F2-36B7-4E62-A8A8-680C4E848325}" type="datetime4">
              <a:rPr lang="en-US" smtClean="0"/>
              <a:t>January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64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87F3-CF62-437B-A940-9E13A97C70EB}" type="datetime4">
              <a:rPr lang="en-US" smtClean="0"/>
              <a:t>January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A520-144F-48DE-9D63-778ECA9E8B7C}" type="datetime4">
              <a:rPr lang="en-US" smtClean="0"/>
              <a:t>January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9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96FA-0891-43F1-A226-1838B0F4DB4B}" type="datetime4">
              <a:rPr lang="en-US" smtClean="0"/>
              <a:t>January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0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B10A-468D-4650-9A35-1A8C40AD2A23}" type="datetime4">
              <a:rPr lang="en-US" smtClean="0"/>
              <a:t>January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8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7A7A-5344-4F66-B6A1-752DC2F5A912}" type="datetime4">
              <a:rPr lang="en-US" smtClean="0"/>
              <a:t>January 14,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9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0644-9EF2-4DF2-8DAB-49C88806E126}" type="datetime4">
              <a:rPr lang="en-US" smtClean="0"/>
              <a:t>January 14,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408A-2C97-4F20-9AE8-0F24B9E4B37E}" type="datetime4">
              <a:rPr lang="en-US" smtClean="0"/>
              <a:t>January 14,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1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0B4D-C030-417E-A2F3-39FBE3F882C9}" type="datetime4">
              <a:rPr lang="en-US" smtClean="0"/>
              <a:t>January 14,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F66F-061A-4642-9F7A-B69A73109EBE}" type="datetime4">
              <a:rPr lang="en-US" smtClean="0"/>
              <a:t>January 14,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43B-B9EF-49DF-856B-C9AC0E8EEA81}" type="datetime4">
              <a:rPr lang="en-US" smtClean="0"/>
              <a:t>January 14,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2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2BAAE-E558-4A9B-8BF2-905201D4A4E1}" type="datetime4">
              <a:rPr lang="en-US" smtClean="0"/>
              <a:t>January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913F-2E60-405A-940C-BBEEF27C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0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288" y="1345775"/>
            <a:ext cx="8453423" cy="2454329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Framework for Generating Big Data Sets of Personal Traits of an Entity using Virtualization Ecosystem</a:t>
            </a:r>
            <a:endParaRPr lang="en-US" sz="4400" dirty="0">
              <a:solidFill>
                <a:srgbClr val="1605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380" y="4039287"/>
            <a:ext cx="8453423" cy="23275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000" b="1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pPr>
              <a:defRPr/>
            </a:pPr>
            <a:r>
              <a:rPr lang="en-US" altLang="en-US" sz="2000" b="1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Akshay </a:t>
            </a:r>
            <a:r>
              <a:rPr lang="en-US" altLang="en-US" sz="2000" b="1" dirty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Mallya    – 1PI10CS010</a:t>
            </a:r>
          </a:p>
          <a:p>
            <a:pPr>
              <a:defRPr/>
            </a:pPr>
            <a:r>
              <a:rPr lang="en-US" altLang="en-US" sz="2000" b="1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Saikiran </a:t>
            </a:r>
            <a:r>
              <a:rPr lang="en-US" altLang="en-US" sz="2000" b="1" dirty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          – </a:t>
            </a:r>
            <a:r>
              <a:rPr lang="en-US" altLang="en-US" sz="2000" b="1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1PI10CS076</a:t>
            </a:r>
          </a:p>
          <a:p>
            <a:pPr>
              <a:defRPr/>
            </a:pPr>
            <a:r>
              <a:rPr lang="en-US" altLang="en-US" sz="2000" b="1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Vikyath </a:t>
            </a:r>
            <a:r>
              <a:rPr lang="en-US" altLang="en-US" sz="2000" b="1" dirty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Harekal </a:t>
            </a:r>
            <a:r>
              <a:rPr lang="en-US" altLang="en-US" sz="2000" b="1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1PI10CS116</a:t>
            </a:r>
          </a:p>
          <a:p>
            <a:pPr>
              <a:defRPr/>
            </a:pPr>
            <a:endParaRPr lang="en-US" altLang="en-US" sz="2000" b="1" dirty="0">
              <a:solidFill>
                <a:srgbClr val="1605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b="1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altLang="en-US" sz="2000" b="1" dirty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Guide: Prof. Nitin V Pujari , HOD, PESIT-CSE</a:t>
            </a:r>
          </a:p>
          <a:p>
            <a:endParaRPr lang="en-US" sz="2000" dirty="0">
              <a:solidFill>
                <a:srgbClr val="1605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C:\Users\G manisha\Documents\folder Deloitte\New Paper!!\PESIT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87332" cy="1324774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01" y="-1"/>
            <a:ext cx="2086099" cy="132477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Jan 2014 – May 2014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1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714-6C9C-42FC-A3EC-7A399B321311}" type="datetime4">
              <a:rPr lang="en-US" smtClean="0"/>
              <a:t>January 14, 2014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377351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0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905" y="221026"/>
            <a:ext cx="8453423" cy="90252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Scenario</a:t>
            </a:r>
            <a:endParaRPr lang="en-US" sz="2400" dirty="0">
              <a:solidFill>
                <a:srgbClr val="1605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777" y="2006931"/>
            <a:ext cx="8453423" cy="298691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electronic networks like Facebook, twitter, for which we have different APIs to access the data from those networks.</a:t>
            </a:r>
          </a:p>
          <a:p>
            <a:r>
              <a:rPr lang="en-US" sz="20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nowadays, there are many applications which require data from a number of networks combined for their analysis.</a:t>
            </a:r>
          </a:p>
          <a:p>
            <a:r>
              <a:rPr lang="en-US" sz="20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plan to propose a unified model to solve this problem by generating big data sets of personal traits of an entity and provide a common API to access them.</a:t>
            </a:r>
            <a:endParaRPr lang="en-US" sz="2000" dirty="0">
              <a:solidFill>
                <a:srgbClr val="1605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C:\Users\G manisha\Documents\folder Deloitte\New Paper!!\PESIT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87332" cy="1324774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01" y="-1"/>
            <a:ext cx="2086099" cy="132477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Jan 2014 – May 2014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2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714-6C9C-42FC-A3EC-7A399B321311}" type="datetime4">
              <a:rPr lang="en-US" smtClean="0"/>
              <a:t>January 14, 2014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377351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1336952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1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905" y="422250"/>
            <a:ext cx="8453423" cy="90252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plan to do it?</a:t>
            </a:r>
            <a:endParaRPr lang="en-US" sz="2400" dirty="0">
              <a:solidFill>
                <a:srgbClr val="1605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777" y="2666281"/>
            <a:ext cx="8453423" cy="23275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plan to host the data collected from different networks in a cloud instance and then create a virtual instance, one per network which hosts the corresponding database.</a:t>
            </a:r>
          </a:p>
          <a:p>
            <a:r>
              <a:rPr lang="en-US" sz="20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Also, we plan to keep all the databases updated on daily basis.</a:t>
            </a:r>
            <a:endParaRPr lang="en-US" sz="2000" dirty="0" smtClean="0">
              <a:solidFill>
                <a:srgbClr val="1605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C:\Users\G manisha\Documents\folder Deloitte\New Paper!!\PESIT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87332" cy="1324774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01" y="-1"/>
            <a:ext cx="2086099" cy="132477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Jan 2014 – May 2014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3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714-6C9C-42FC-A3EC-7A399B321311}" type="datetime4">
              <a:rPr lang="en-US" smtClean="0"/>
              <a:t>January 14, 2014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377351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1324774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0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905" y="422250"/>
            <a:ext cx="8453423" cy="90252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sz="2400" dirty="0">
              <a:solidFill>
                <a:srgbClr val="1605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C:\Users\G manisha\Documents\folder Deloitte\New Paper!!\PESIT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87332" cy="1324774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01" y="-1"/>
            <a:ext cx="2086099" cy="132477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Jan 2014 – May 2014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4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714-6C9C-42FC-A3EC-7A399B321311}" type="datetime4">
              <a:rPr lang="en-US" smtClean="0"/>
              <a:t>January 14, 2014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377351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1324774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78" y="4599852"/>
            <a:ext cx="2819156" cy="174481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472540" y="3731737"/>
            <a:ext cx="1984043" cy="529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VM1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11657" y="3651091"/>
            <a:ext cx="1944416" cy="6640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VM2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973" y="3785693"/>
            <a:ext cx="1953614" cy="529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VM3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472540" y="2661423"/>
            <a:ext cx="1984043" cy="529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DB1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(Social Trait)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60415" y="2543927"/>
            <a:ext cx="2095658" cy="68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DB2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(Professional Trait)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36649" y="2661989"/>
            <a:ext cx="1953615" cy="58037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DB3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(Opinion Trait)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00029" y="1469627"/>
            <a:ext cx="1793174" cy="529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Central 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1" idx="2"/>
          </p:cNvCxnSpPr>
          <p:nvPr/>
        </p:nvCxnSpPr>
        <p:spPr>
          <a:xfrm flipH="1">
            <a:off x="2703121" y="1734332"/>
            <a:ext cx="1996908" cy="92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4"/>
            <a:endCxn id="19" idx="0"/>
          </p:cNvCxnSpPr>
          <p:nvPr/>
        </p:nvCxnSpPr>
        <p:spPr>
          <a:xfrm>
            <a:off x="5596616" y="1999036"/>
            <a:ext cx="11628" cy="54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6"/>
          </p:cNvCxnSpPr>
          <p:nvPr/>
        </p:nvCxnSpPr>
        <p:spPr>
          <a:xfrm>
            <a:off x="6493203" y="1734332"/>
            <a:ext cx="1789710" cy="92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611335" y="4319120"/>
            <a:ext cx="11628" cy="38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573361" y="3242362"/>
            <a:ext cx="11628" cy="38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03121" y="4270945"/>
            <a:ext cx="1812547" cy="121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7" idx="4"/>
          </p:cNvCxnSpPr>
          <p:nvPr/>
        </p:nvCxnSpPr>
        <p:spPr>
          <a:xfrm flipV="1">
            <a:off x="6852062" y="4315102"/>
            <a:ext cx="1873718" cy="116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0"/>
            <a:endCxn id="20" idx="4"/>
          </p:cNvCxnSpPr>
          <p:nvPr/>
        </p:nvCxnSpPr>
        <p:spPr>
          <a:xfrm flipH="1" flipV="1">
            <a:off x="8713457" y="3242362"/>
            <a:ext cx="12323" cy="54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3" idx="0"/>
          </p:cNvCxnSpPr>
          <p:nvPr/>
        </p:nvCxnSpPr>
        <p:spPr>
          <a:xfrm flipH="1" flipV="1">
            <a:off x="2458069" y="3195857"/>
            <a:ext cx="6493" cy="53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50" y="2804690"/>
            <a:ext cx="249675" cy="24287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01" y="2733013"/>
            <a:ext cx="332153" cy="33215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46" y="2708896"/>
            <a:ext cx="243279" cy="2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2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905" y="422250"/>
            <a:ext cx="8453423" cy="90252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Traits of an entity</a:t>
            </a:r>
            <a:endParaRPr lang="en-US" sz="2400" dirty="0">
              <a:solidFill>
                <a:srgbClr val="1605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777" y="1852551"/>
            <a:ext cx="8453423" cy="369322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entity is said to have following traits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Trait – Facebook</a:t>
            </a:r>
          </a:p>
          <a:p>
            <a:pPr algn="l"/>
            <a:r>
              <a:rPr lang="en-US" sz="2000" dirty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person tries to be socially active on </a:t>
            </a:r>
            <a:r>
              <a:rPr lang="en-US" sz="2000" dirty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acebook by posting 	statuses, photos, likes, shares, attending events etc.</a:t>
            </a:r>
            <a:endParaRPr lang="en-US" sz="2000" dirty="0" smtClean="0">
              <a:solidFill>
                <a:srgbClr val="1605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Trait – LinkedIn</a:t>
            </a:r>
          </a:p>
          <a:p>
            <a:pPr lvl="1" algn="l"/>
            <a:r>
              <a:rPr lang="en-US" sz="12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maintain a list of contact details with whom they have </a:t>
            </a:r>
            <a:r>
              <a:rPr lang="en-US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some </a:t>
            </a:r>
            <a:r>
              <a:rPr lang="en-US" dirty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of </a:t>
            </a:r>
            <a:r>
              <a:rPr lang="en-US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relationship. Traits include searching 	for job, endorse each other’s skills, form interest groups, follow 	company etc.</a:t>
            </a:r>
            <a:endParaRPr lang="en-US" sz="1200" dirty="0" smtClean="0">
              <a:solidFill>
                <a:srgbClr val="1605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Opinion Trait – Twitter</a:t>
            </a:r>
          </a:p>
          <a:p>
            <a:pPr algn="l"/>
            <a:r>
              <a:rPr lang="en-US" sz="2000" dirty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is SMS of internet, where people voice their opinion about 	happenings around the world. Traits include tweets falling under 	categories like conversation, value passing(RT), self-promotion, 	news. </a:t>
            </a:r>
            <a:endParaRPr lang="en-US" sz="2000" dirty="0">
              <a:solidFill>
                <a:srgbClr val="1605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C:\Users\G manisha\Documents\folder Deloitte\New Paper!!\PESIT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87332" cy="1324774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01" y="-1"/>
            <a:ext cx="2086099" cy="132477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Jan 2014 – May 2014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5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714-6C9C-42FC-A3EC-7A399B321311}" type="datetime4">
              <a:rPr lang="en-US" smtClean="0"/>
              <a:t>January 14, 2014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377351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1324774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63" y="2156350"/>
            <a:ext cx="290221" cy="2823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11" y="2952175"/>
            <a:ext cx="332153" cy="3321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04" y="4189991"/>
            <a:ext cx="317851" cy="31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6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905" y="422250"/>
            <a:ext cx="8453423" cy="90252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24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we planning to do ?</a:t>
            </a:r>
            <a:endParaRPr lang="en-US" sz="2400" dirty="0">
              <a:solidFill>
                <a:srgbClr val="1605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777" y="2351315"/>
            <a:ext cx="8453423" cy="299258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 a generic model where one can get all the different traits of a person ranging from combination of two or more networks as per their requirement form our data storage using centralized database.</a:t>
            </a:r>
          </a:p>
          <a:p>
            <a:r>
              <a:rPr lang="en-US" sz="20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model can be extended to different traits from various other networks like quora.</a:t>
            </a:r>
            <a:endParaRPr lang="en-US" sz="2000" dirty="0">
              <a:solidFill>
                <a:srgbClr val="1605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C:\Users\G manisha\Documents\folder Deloitte\New Paper!!\PESIT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87332" cy="1324774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01" y="-1"/>
            <a:ext cx="2086099" cy="132477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Jan 2014 – May 2014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6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714-6C9C-42FC-A3EC-7A399B321311}" type="datetime4">
              <a:rPr lang="en-US" smtClean="0"/>
              <a:t>January 14, 2014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377351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1324774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04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478" y="2854505"/>
            <a:ext cx="8453423" cy="2327563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1605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9600" dirty="0">
              <a:solidFill>
                <a:srgbClr val="1605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C:\Users\G manisha\Documents\folder Deloitte\New Paper!!\PESIT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87332" cy="1324774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01" y="-1"/>
            <a:ext cx="2086099" cy="132477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Jan 2014 – May 2014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913F-2E60-405A-940C-BBEEF27C348C}" type="slidenum">
              <a:rPr lang="en-US" smtClean="0"/>
              <a:t>7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714-6C9C-42FC-A3EC-7A399B321311}" type="datetime4">
              <a:rPr lang="en-US" smtClean="0"/>
              <a:t>January 14, 2014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377351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1326126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31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311</Words>
  <Application>Microsoft Office PowerPoint</Application>
  <PresentationFormat>Widescreen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Unified Framework for Generating Big Data Sets of Personal Traits of an Entity using Virtualization Ecosystem</vt:lpstr>
      <vt:lpstr>Current Scenario</vt:lpstr>
      <vt:lpstr>How do we plan to do it?</vt:lpstr>
      <vt:lpstr>Architecture</vt:lpstr>
      <vt:lpstr>Traits of an entity</vt:lpstr>
      <vt:lpstr>What are we planning to do 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Framework for Generating Big Data </dc:title>
  <dc:creator>vikyath</dc:creator>
  <cp:lastModifiedBy>vikyath</cp:lastModifiedBy>
  <cp:revision>72</cp:revision>
  <dcterms:created xsi:type="dcterms:W3CDTF">2014-01-14T04:31:45Z</dcterms:created>
  <dcterms:modified xsi:type="dcterms:W3CDTF">2014-01-14T10:51:46Z</dcterms:modified>
</cp:coreProperties>
</file>