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B76C9-F2DC-074C-ADE4-12DB4B2FD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F52CE7-D374-CA46-8BDF-7139F8941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7DCF9-77EF-3C49-91F7-60FB003B1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878B-24DF-EF46-9F36-D4038286453C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6C788-A450-F149-924C-E0A23556C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B704D-A777-124D-A869-7D82AAB21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8AAD6-476A-B342-9C91-287FA172C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75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4EEBC-5FDC-9946-90FF-40846FAE0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D50FB-ACDA-A446-BFE0-B9DA38936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A2065-BECE-C44B-B642-0B453CBFD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878B-24DF-EF46-9F36-D4038286453C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47C48-2CE8-BF48-8745-BF8FCF55E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D8B2A-0F94-0846-AB90-F797BC215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8AAD6-476A-B342-9C91-287FA172C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9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B37564-A066-5C42-A933-43E4366B40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CE0FE-051D-0E4B-B27F-57B7DFC5D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8D846-007F-2A42-A6E5-661F5FC3B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878B-24DF-EF46-9F36-D4038286453C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5BCE5-C555-1C4B-830B-91F052CE6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5E7BC-41C5-CD48-B194-4111242B9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8AAD6-476A-B342-9C91-287FA172C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21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47F06-1CB2-034C-85D1-C74D65F4F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92323-9F1C-5248-8C30-31B1642C6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88BF5-1BEF-5F46-A65D-DDBADBA1D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878B-24DF-EF46-9F36-D4038286453C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ECCD6-C266-E242-8140-B1E1DE15F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459C8-08CE-2F41-9B2C-44820A180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8AAD6-476A-B342-9C91-287FA172C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56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DB0EF-113D-6C4F-AA37-6B16DB89B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AE8CD-281A-ED45-9D33-77DD56163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25F63-7197-FB4A-B2D4-477E7CC30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878B-24DF-EF46-9F36-D4038286453C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0EC1E-C4D8-F340-8CCD-FFD836C9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D5742-8A3F-7C40-BA16-19BB10523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8AAD6-476A-B342-9C91-287FA172C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5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0060A-E155-F548-B144-D89E7909F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910F0-6E37-1546-B558-ADEA542AE8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1AE2A-678C-E74B-AF9D-003505697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E2D97-846F-CE47-A4A4-1D4529811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878B-24DF-EF46-9F36-D4038286453C}" type="datetimeFigureOut">
              <a:rPr lang="en-US" smtClean="0"/>
              <a:t>5/11/21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A2F73-1D21-C549-929F-6D2E7D715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94E96-D1B3-7547-A89F-A5C95B91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8AAD6-476A-B342-9C91-287FA172C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3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89459-6B30-204A-93BD-FEF31633C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069BD-563A-7747-BA97-1854F5027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CD7B9-69B7-EC46-880A-F108A6FD8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960612-80B3-4846-BEB9-5C9FAA5E15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89F814-4D6E-7A4C-9950-936B6A584E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2737CC-1C93-B844-93D9-3D25AE1EB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878B-24DF-EF46-9F36-D4038286453C}" type="datetimeFigureOut">
              <a:rPr lang="en-US" smtClean="0"/>
              <a:t>5/11/21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4AB7DD-CDB2-494B-B7FB-0F4BFCE39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FBE44E-89BE-094D-B528-875AC6AE0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8AAD6-476A-B342-9C91-287FA172C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0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3F824-082F-8040-9A1A-D924EEF21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9F674F-D8AF-4540-AF57-126DDB76F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878B-24DF-EF46-9F36-D4038286453C}" type="datetimeFigureOut">
              <a:rPr lang="en-US" smtClean="0"/>
              <a:t>5/11/21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D5A58E-87D9-8E42-8830-120103E9F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604A5C-CCF9-EA46-B9F1-B26CC0341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8AAD6-476A-B342-9C91-287FA172C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45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4645E3-2E96-D240-AC48-F0990725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878B-24DF-EF46-9F36-D4038286453C}" type="datetimeFigureOut">
              <a:rPr lang="en-US" smtClean="0"/>
              <a:t>5/11/21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45487D-2DA3-4645-9FB5-64CC4516E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4B4A4-7B5E-3542-9DEE-4A5D0614A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8AAD6-476A-B342-9C91-287FA172C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3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5997E-AA7C-314D-88B7-64DE65987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A22B4-AA78-334E-B685-6C7F4BB65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90B71-9A4F-DE46-BA46-C40F542D9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F7B3A-B63C-9D43-B6B9-7F4FED62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878B-24DF-EF46-9F36-D4038286453C}" type="datetimeFigureOut">
              <a:rPr lang="en-US" smtClean="0"/>
              <a:t>5/11/21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D8700-971B-6D4C-B1F7-47E8E56D5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97BB2-ECA0-F24D-9A51-EED16CC28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8AAD6-476A-B342-9C91-287FA172C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4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65AD5-41CE-644E-AC6C-3C903D3CE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DF9A53-B9D7-1942-9367-5AD7000B0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7AFCF1-505C-6C46-A729-1D8D811C7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FA8AD-E93C-E94B-8D2C-237504B05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878B-24DF-EF46-9F36-D4038286453C}" type="datetimeFigureOut">
              <a:rPr lang="en-US" smtClean="0"/>
              <a:t>5/11/21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C8831-69B1-0D4B-8237-B9EB72E22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D248B-6F3E-9943-A0A6-D1F724AC3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8AAD6-476A-B342-9C91-287FA172C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45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7FC1C9-3BF1-C74F-AFCB-5A9905A78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BEF49-9298-0C46-96BF-2CC1FFB9D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D5454-3C6E-4841-91ED-DF90A09DC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0878B-24DF-EF46-9F36-D4038286453C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FDEF9-691D-C642-ABF0-075D0F9647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62E53-777A-684B-AED3-2EE41795C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8AAD6-476A-B342-9C91-287FA172C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3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54A8FB-C0B2-9B4C-8439-827629AE0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881" y="171450"/>
            <a:ext cx="8058665" cy="3021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39757E-DEA3-DA4C-87F5-C730DEB2B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199" y="3513083"/>
            <a:ext cx="7025164" cy="302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752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5470FC2-9273-0D42-990E-4324AFF7A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105" y="772297"/>
            <a:ext cx="6553150" cy="5597611"/>
          </a:xfrm>
          <a:prstGeom prst="rect">
            <a:avLst/>
          </a:prstGeom>
        </p:spPr>
      </p:pic>
      <p:pic>
        <p:nvPicPr>
          <p:cNvPr id="7" name="Picture 6" descr="Graphical user interface, chart&#10;&#10;Description automatically generated with medium confidence">
            <a:extLst>
              <a:ext uri="{FF2B5EF4-FFF2-40B4-BE49-F238E27FC236}">
                <a16:creationId xmlns:a16="http://schemas.microsoft.com/office/drawing/2014/main" id="{BF770712-E0D7-C740-9CA4-23FA027A6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40" y="488092"/>
            <a:ext cx="2961284" cy="588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98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3D5BBBF-B1A0-7C4D-A576-1F758C9F5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663" y="0"/>
            <a:ext cx="5496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862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D99E146-3B8A-8D42-8599-1896A626A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712" y="175281"/>
            <a:ext cx="8955010" cy="650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570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94C65F-CE5F-C543-8E11-254809C55752}"/>
              </a:ext>
            </a:extLst>
          </p:cNvPr>
          <p:cNvSpPr txBox="1"/>
          <p:nvPr/>
        </p:nvSpPr>
        <p:spPr>
          <a:xfrm>
            <a:off x="199697" y="357352"/>
            <a:ext cx="508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Correlation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primary</a:t>
            </a:r>
            <a:r>
              <a:rPr lang="zh-CN" altLang="en-US" dirty="0"/>
              <a:t> </a:t>
            </a:r>
            <a:r>
              <a:rPr lang="en-US" altLang="zh-CN" dirty="0"/>
              <a:t>degraders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SCFA</a:t>
            </a:r>
            <a:endParaRPr lang="en-US" dirty="0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CBFC55FD-3CFE-704E-98BD-E88DE669F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038" y="4682994"/>
            <a:ext cx="6895414" cy="1817654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0FA33E49-730B-A74A-BBF1-EA8D828C6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038" y="1160446"/>
            <a:ext cx="6895414" cy="35459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C80AC8-5179-9346-BF56-15830C308FB4}"/>
              </a:ext>
            </a:extLst>
          </p:cNvPr>
          <p:cNvSpPr txBox="1"/>
          <p:nvPr/>
        </p:nvSpPr>
        <p:spPr>
          <a:xfrm>
            <a:off x="1309816" y="1791730"/>
            <a:ext cx="1594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SCFA</a:t>
            </a:r>
            <a:r>
              <a:rPr lang="zh-CN" altLang="en-US" dirty="0"/>
              <a:t> </a:t>
            </a:r>
            <a:r>
              <a:rPr lang="en-US" altLang="zh-CN" dirty="0"/>
              <a:t>vs.</a:t>
            </a:r>
            <a:r>
              <a:rPr lang="zh-CN" altLang="en-US" dirty="0"/>
              <a:t> </a:t>
            </a:r>
            <a:r>
              <a:rPr lang="en-US" altLang="zh-CN" dirty="0"/>
              <a:t>total</a:t>
            </a:r>
            <a:r>
              <a:rPr lang="zh-CN" altLang="en-US" dirty="0"/>
              <a:t> </a:t>
            </a:r>
            <a:r>
              <a:rPr lang="en-US" altLang="zh-CN" dirty="0"/>
              <a:t>qPCR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75F76C-9B83-C545-9AAD-3F3D75DF4A02}"/>
              </a:ext>
            </a:extLst>
          </p:cNvPr>
          <p:cNvSpPr txBox="1"/>
          <p:nvPr/>
        </p:nvSpPr>
        <p:spPr>
          <a:xfrm>
            <a:off x="1309816" y="3226108"/>
            <a:ext cx="1594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SCFA</a:t>
            </a:r>
            <a:r>
              <a:rPr lang="zh-CN" altLang="en-US" dirty="0"/>
              <a:t> </a:t>
            </a:r>
            <a:r>
              <a:rPr lang="en-US" altLang="zh-CN" dirty="0"/>
              <a:t>vs.</a:t>
            </a:r>
            <a:r>
              <a:rPr lang="zh-CN" altLang="en-US" dirty="0"/>
              <a:t> </a:t>
            </a:r>
            <a:r>
              <a:rPr lang="en-US" altLang="zh-CN" dirty="0"/>
              <a:t>partial</a:t>
            </a:r>
            <a:r>
              <a:rPr lang="zh-CN" altLang="en-US" dirty="0"/>
              <a:t> </a:t>
            </a:r>
            <a:r>
              <a:rPr lang="en-US" altLang="zh-CN" dirty="0"/>
              <a:t>qPCR</a:t>
            </a:r>
            <a:r>
              <a:rPr lang="zh-CN" altLang="en-US" dirty="0"/>
              <a:t> </a:t>
            </a:r>
            <a:r>
              <a:rPr lang="en-US" altLang="zh-CN" dirty="0"/>
              <a:t>(SCFA</a:t>
            </a:r>
            <a:r>
              <a:rPr lang="zh-CN" altLang="en-US" dirty="0"/>
              <a:t> </a:t>
            </a:r>
            <a:r>
              <a:rPr lang="en-US" altLang="zh-CN" dirty="0"/>
              <a:t>producers)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CBBE7F-C73B-EC42-A7C4-8275478678D3}"/>
              </a:ext>
            </a:extLst>
          </p:cNvPr>
          <p:cNvSpPr txBox="1"/>
          <p:nvPr/>
        </p:nvSpPr>
        <p:spPr>
          <a:xfrm>
            <a:off x="1309816" y="5021957"/>
            <a:ext cx="1594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SCFA</a:t>
            </a:r>
            <a:r>
              <a:rPr lang="zh-CN" altLang="en-US" dirty="0"/>
              <a:t> </a:t>
            </a:r>
            <a:r>
              <a:rPr lang="en-US" altLang="zh-CN" dirty="0"/>
              <a:t>vs.</a:t>
            </a:r>
            <a:r>
              <a:rPr lang="zh-CN" altLang="en-US" dirty="0"/>
              <a:t> </a:t>
            </a:r>
            <a:r>
              <a:rPr lang="en-US" altLang="zh-CN" dirty="0"/>
              <a:t>partial</a:t>
            </a:r>
            <a:r>
              <a:rPr lang="zh-CN" altLang="en-US" dirty="0"/>
              <a:t> </a:t>
            </a:r>
            <a:r>
              <a:rPr lang="en-US" altLang="zh-CN" dirty="0"/>
              <a:t>qPCR</a:t>
            </a:r>
            <a:r>
              <a:rPr lang="zh-CN" altLang="en-US" dirty="0"/>
              <a:t> </a:t>
            </a:r>
            <a:r>
              <a:rPr lang="en-US" altLang="zh-CN" dirty="0"/>
              <a:t>(primary</a:t>
            </a:r>
            <a:r>
              <a:rPr lang="zh-CN" altLang="en-US" dirty="0"/>
              <a:t> </a:t>
            </a:r>
            <a:r>
              <a:rPr lang="en-US" altLang="zh-CN" dirty="0"/>
              <a:t>degraders)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35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DCDE70-699D-E84E-AA3F-5ECCC5FAC9F9}"/>
              </a:ext>
            </a:extLst>
          </p:cNvPr>
          <p:cNvSpPr txBox="1"/>
          <p:nvPr/>
        </p:nvSpPr>
        <p:spPr>
          <a:xfrm>
            <a:off x="271849" y="333632"/>
            <a:ext cx="2236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Vandeputte</a:t>
            </a:r>
            <a:r>
              <a:rPr lang="zh-CN" altLang="en-US" dirty="0"/>
              <a:t> </a:t>
            </a:r>
            <a:r>
              <a:rPr lang="en-US" altLang="zh-CN" dirty="0"/>
              <a:t>2017</a:t>
            </a:r>
            <a:r>
              <a:rPr lang="zh-CN" altLang="en-US" dirty="0"/>
              <a:t> </a:t>
            </a:r>
            <a:r>
              <a:rPr lang="en-US" altLang="zh-CN" dirty="0"/>
              <a:t>Gut</a:t>
            </a:r>
          </a:p>
        </p:txBody>
      </p:sp>
      <p:pic>
        <p:nvPicPr>
          <p:cNvPr id="6" name="Picture 5" descr="Calendar&#10;&#10;Description automatically generated">
            <a:extLst>
              <a:ext uri="{FF2B5EF4-FFF2-40B4-BE49-F238E27FC236}">
                <a16:creationId xmlns:a16="http://schemas.microsoft.com/office/drawing/2014/main" id="{1FAB26DE-1EE0-C341-8470-1DED7E93E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200" y="0"/>
            <a:ext cx="6959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244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D5A5AE-D645-FF46-BC10-88B8984881AE}"/>
              </a:ext>
            </a:extLst>
          </p:cNvPr>
          <p:cNvSpPr/>
          <p:nvPr/>
        </p:nvSpPr>
        <p:spPr>
          <a:xfrm>
            <a:off x="243385" y="291069"/>
            <a:ext cx="1846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B</a:t>
            </a:r>
            <a:r>
              <a:rPr lang="en-US" dirty="0"/>
              <a:t>axter</a:t>
            </a:r>
            <a:r>
              <a:rPr lang="zh-CN" altLang="en-US" dirty="0"/>
              <a:t> </a:t>
            </a:r>
            <a:r>
              <a:rPr lang="en-US" dirty="0"/>
              <a:t>2019</a:t>
            </a:r>
            <a:r>
              <a:rPr lang="zh-CN" altLang="en-US" dirty="0"/>
              <a:t> </a:t>
            </a:r>
            <a:r>
              <a:rPr lang="en-US" dirty="0"/>
              <a:t>mBio</a:t>
            </a:r>
          </a:p>
        </p:txBody>
      </p:sp>
      <p:pic>
        <p:nvPicPr>
          <p:cNvPr id="6" name="Picture 5" descr="Map&#10;&#10;Description automatically generated with medium confidence">
            <a:extLst>
              <a:ext uri="{FF2B5EF4-FFF2-40B4-BE49-F238E27FC236}">
                <a16:creationId xmlns:a16="http://schemas.microsoft.com/office/drawing/2014/main" id="{32F0973A-3BDC-F94A-8E98-4395DA7DA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271" y="0"/>
            <a:ext cx="70534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421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F67478-31F1-E74D-809E-DBA6701DF339}"/>
              </a:ext>
            </a:extLst>
          </p:cNvPr>
          <p:cNvSpPr txBox="1"/>
          <p:nvPr/>
        </p:nvSpPr>
        <p:spPr>
          <a:xfrm>
            <a:off x="409903" y="651641"/>
            <a:ext cx="108676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Difficult to predict SCFA in human studies (Pat Schloss). How about mice study? We designed two data split approach.</a:t>
            </a:r>
          </a:p>
          <a:p>
            <a:pPr marL="342900" indent="-342900">
              <a:buAutoNum type="arabicPeriod"/>
            </a:pPr>
            <a:r>
              <a:rPr lang="en-US" dirty="0"/>
              <a:t>Since prediction is bad, generally, </a:t>
            </a:r>
            <a:r>
              <a:rPr lang="en-US" dirty="0" err="1"/>
              <a:t>chanllege</a:t>
            </a:r>
            <a:r>
              <a:rPr lang="en-US" dirty="0"/>
              <a:t> in finding </a:t>
            </a:r>
            <a:r>
              <a:rPr lang="en-US" dirty="0" err="1"/>
              <a:t>prducers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/>
              <a:t>But, correlation between total degrader and propionate (</a:t>
            </a:r>
            <a:r>
              <a:rPr lang="en-US" dirty="0" err="1"/>
              <a:t>ppa</a:t>
            </a:r>
            <a:r>
              <a:rPr lang="en-US" dirty="0"/>
              <a:t> vs. </a:t>
            </a:r>
            <a:r>
              <a:rPr lang="en-US" dirty="0" err="1"/>
              <a:t>muribaculce</a:t>
            </a:r>
            <a:r>
              <a:rPr lang="en-US" dirty="0"/>
              <a:t> significant correlation in mice)</a:t>
            </a:r>
          </a:p>
          <a:p>
            <a:pPr marL="342900" indent="-342900">
              <a:buAutoNum type="arabicPeriod"/>
            </a:pPr>
            <a:r>
              <a:rPr lang="en-US" dirty="0"/>
              <a:t>Can we translate knowledge to human studies? Meta-analysis</a:t>
            </a:r>
          </a:p>
        </p:txBody>
      </p:sp>
    </p:spTree>
    <p:extLst>
      <p:ext uri="{BB962C8B-B14F-4D97-AF65-F5344CB8AC3E}">
        <p14:creationId xmlns:p14="http://schemas.microsoft.com/office/powerpoint/2010/main" val="3644672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97</Words>
  <Application>Microsoft Macintosh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Liao, Chen/Sloan Kettering Institute</dc:creator>
  <cp:lastModifiedBy>Liao, Chen/Sloan Kettering Institute</cp:lastModifiedBy>
  <cp:revision>5</cp:revision>
  <dcterms:created xsi:type="dcterms:W3CDTF">2021-05-11T11:47:03Z</dcterms:created>
  <dcterms:modified xsi:type="dcterms:W3CDTF">2021-05-11T14:17:22Z</dcterms:modified>
</cp:coreProperties>
</file>