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3,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 identifiers, 20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55904"/>
            <a:ext cx="10911535" cy="213976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556031" y="1665465"/>
            <a:ext cx="907963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556031" y="1665465"/>
            <a:ext cx="907963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40080" y="1820819"/>
            <a:ext cx="10911535" cy="4809932"/>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GO:0016050|vesicle organization|-4.8;GO:0061024|membrane organization|-3.5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