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E7D11-9060-411C-9853-624D5CFE37FE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7DD46-AD2F-4062-96E8-632820667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92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E7D11-9060-411C-9853-624D5CFE37FE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7DD46-AD2F-4062-96E8-632820667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18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E7D11-9060-411C-9853-624D5CFE37FE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7DD46-AD2F-4062-96E8-632820667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34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E7D11-9060-411C-9853-624D5CFE37FE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7DD46-AD2F-4062-96E8-632820667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01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E7D11-9060-411C-9853-624D5CFE37FE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7DD46-AD2F-4062-96E8-632820667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63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E7D11-9060-411C-9853-624D5CFE37FE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7DD46-AD2F-4062-96E8-632820667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83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E7D11-9060-411C-9853-624D5CFE37FE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7DD46-AD2F-4062-96E8-632820667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17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E7D11-9060-411C-9853-624D5CFE37FE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7DD46-AD2F-4062-96E8-632820667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52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E7D11-9060-411C-9853-624D5CFE37FE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7DD46-AD2F-4062-96E8-632820667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96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E7D11-9060-411C-9853-624D5CFE37FE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7DD46-AD2F-4062-96E8-632820667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29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E7D11-9060-411C-9853-624D5CFE37FE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7DD46-AD2F-4062-96E8-632820667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04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E7D11-9060-411C-9853-624D5CFE37FE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7DD46-AD2F-4062-96E8-632820667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96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4.pn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93132" y="3518454"/>
            <a:ext cx="1087440" cy="544514"/>
            <a:chOff x="1764070" y="1162050"/>
            <a:chExt cx="1087440" cy="544514"/>
          </a:xfrm>
        </p:grpSpPr>
        <p:pic>
          <p:nvPicPr>
            <p:cNvPr id="1026" name="Picture 2" descr="Image result for user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764070" y="1162050"/>
              <a:ext cx="542926" cy="542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user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6996" y="1162050"/>
              <a:ext cx="544514" cy="54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1859984" y="3216030"/>
            <a:ext cx="1381125" cy="1147773"/>
            <a:chOff x="2838450" y="547686"/>
            <a:chExt cx="1381125" cy="1147773"/>
          </a:xfrm>
        </p:grpSpPr>
        <p:sp>
          <p:nvSpPr>
            <p:cNvPr id="6" name="Oval 5"/>
            <p:cNvSpPr/>
            <p:nvPr/>
          </p:nvSpPr>
          <p:spPr>
            <a:xfrm>
              <a:off x="2838450" y="547688"/>
              <a:ext cx="161925" cy="1619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041650" y="547688"/>
              <a:ext cx="161925" cy="1619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3244850" y="547687"/>
              <a:ext cx="161925" cy="1619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448050" y="547687"/>
              <a:ext cx="161925" cy="1619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3651250" y="547687"/>
              <a:ext cx="161925" cy="1619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854450" y="547686"/>
              <a:ext cx="161925" cy="1619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4057650" y="547686"/>
              <a:ext cx="161925" cy="1619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2838450" y="795340"/>
              <a:ext cx="161925" cy="1619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3041650" y="795340"/>
              <a:ext cx="161925" cy="1619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3244850" y="795339"/>
              <a:ext cx="161925" cy="1619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3448050" y="795339"/>
              <a:ext cx="161925" cy="1619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3651250" y="795339"/>
              <a:ext cx="161925" cy="1619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3854450" y="795338"/>
              <a:ext cx="161925" cy="1619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4057650" y="795338"/>
              <a:ext cx="161925" cy="1619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2838450" y="1042992"/>
              <a:ext cx="161925" cy="1619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3041650" y="1042992"/>
              <a:ext cx="161925" cy="1619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3244850" y="1042991"/>
              <a:ext cx="161925" cy="1619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3448050" y="1042991"/>
              <a:ext cx="161925" cy="1619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3651250" y="1042991"/>
              <a:ext cx="161925" cy="1619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3854450" y="1042990"/>
              <a:ext cx="161925" cy="1619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4057650" y="1042990"/>
              <a:ext cx="161925" cy="1619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838450" y="1290644"/>
              <a:ext cx="161925" cy="1619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3041650" y="1290644"/>
              <a:ext cx="161925" cy="1619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3244850" y="1290643"/>
              <a:ext cx="161925" cy="1619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3448050" y="1290643"/>
              <a:ext cx="161925" cy="1619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3651250" y="1290643"/>
              <a:ext cx="161925" cy="1619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3854450" y="1290642"/>
              <a:ext cx="161925" cy="1619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4057650" y="1290642"/>
              <a:ext cx="161925" cy="1619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2838450" y="1533534"/>
              <a:ext cx="161925" cy="1619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3041650" y="1533534"/>
              <a:ext cx="161925" cy="1619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3244850" y="1533533"/>
              <a:ext cx="161925" cy="1619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3448050" y="1533533"/>
              <a:ext cx="161925" cy="1619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3651250" y="1533533"/>
              <a:ext cx="161925" cy="1619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3854450" y="1533532"/>
              <a:ext cx="161925" cy="1619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4057650" y="1533532"/>
              <a:ext cx="161925" cy="1619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63" name="Picture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26" y="1274725"/>
            <a:ext cx="704284" cy="704284"/>
          </a:xfrm>
          <a:prstGeom prst="rect">
            <a:avLst/>
          </a:prstGeom>
        </p:spPr>
      </p:pic>
      <p:grpSp>
        <p:nvGrpSpPr>
          <p:cNvPr id="66" name="Group 65"/>
          <p:cNvGrpSpPr/>
          <p:nvPr/>
        </p:nvGrpSpPr>
        <p:grpSpPr>
          <a:xfrm>
            <a:off x="3987081" y="1050603"/>
            <a:ext cx="1381125" cy="1147773"/>
            <a:chOff x="2838450" y="547686"/>
            <a:chExt cx="1381125" cy="1147773"/>
          </a:xfrm>
        </p:grpSpPr>
        <p:sp>
          <p:nvSpPr>
            <p:cNvPr id="67" name="Oval 66"/>
            <p:cNvSpPr/>
            <p:nvPr/>
          </p:nvSpPr>
          <p:spPr>
            <a:xfrm>
              <a:off x="2838450" y="547688"/>
              <a:ext cx="161925" cy="16192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3041650" y="547688"/>
              <a:ext cx="161925" cy="16192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3244850" y="547687"/>
              <a:ext cx="161925" cy="16192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3448050" y="547687"/>
              <a:ext cx="161925" cy="16192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3651250" y="547687"/>
              <a:ext cx="161925" cy="16192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3854450" y="547686"/>
              <a:ext cx="161925" cy="16192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4057650" y="547686"/>
              <a:ext cx="161925" cy="16192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2838450" y="795340"/>
              <a:ext cx="161925" cy="16192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3041650" y="795340"/>
              <a:ext cx="161925" cy="16192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3244850" y="795339"/>
              <a:ext cx="161925" cy="16192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3448050" y="795339"/>
              <a:ext cx="161925" cy="16192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3651250" y="795339"/>
              <a:ext cx="161925" cy="16192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3854450" y="795338"/>
              <a:ext cx="161925" cy="16192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4057650" y="795338"/>
              <a:ext cx="161925" cy="16192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2838450" y="1042992"/>
              <a:ext cx="161925" cy="16192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3041650" y="1042992"/>
              <a:ext cx="161925" cy="16192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3244850" y="1042991"/>
              <a:ext cx="161925" cy="16192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3448050" y="1042991"/>
              <a:ext cx="161925" cy="16192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3651250" y="1042991"/>
              <a:ext cx="161925" cy="16192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Oval 85"/>
            <p:cNvSpPr/>
            <p:nvPr/>
          </p:nvSpPr>
          <p:spPr>
            <a:xfrm>
              <a:off x="3854450" y="1042990"/>
              <a:ext cx="161925" cy="16192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4057650" y="1042990"/>
              <a:ext cx="161925" cy="16192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Oval 87"/>
            <p:cNvSpPr/>
            <p:nvPr/>
          </p:nvSpPr>
          <p:spPr>
            <a:xfrm>
              <a:off x="2838450" y="1290644"/>
              <a:ext cx="161925" cy="16192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3041650" y="1290644"/>
              <a:ext cx="161925" cy="16192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3244850" y="1290643"/>
              <a:ext cx="161925" cy="16192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3448050" y="1290643"/>
              <a:ext cx="161925" cy="16192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3651250" y="1290643"/>
              <a:ext cx="161925" cy="16192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3854450" y="1290642"/>
              <a:ext cx="161925" cy="16192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4057650" y="1290642"/>
              <a:ext cx="161925" cy="16192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2838450" y="1533534"/>
              <a:ext cx="161925" cy="16192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3041650" y="1533534"/>
              <a:ext cx="161925" cy="16192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Oval 96"/>
            <p:cNvSpPr/>
            <p:nvPr/>
          </p:nvSpPr>
          <p:spPr>
            <a:xfrm>
              <a:off x="3244850" y="1533533"/>
              <a:ext cx="161925" cy="16192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Oval 97"/>
            <p:cNvSpPr/>
            <p:nvPr/>
          </p:nvSpPr>
          <p:spPr>
            <a:xfrm>
              <a:off x="3448050" y="1533533"/>
              <a:ext cx="161925" cy="16192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Oval 98"/>
            <p:cNvSpPr/>
            <p:nvPr/>
          </p:nvSpPr>
          <p:spPr>
            <a:xfrm>
              <a:off x="3651250" y="1533533"/>
              <a:ext cx="161925" cy="16192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Oval 99"/>
            <p:cNvSpPr/>
            <p:nvPr/>
          </p:nvSpPr>
          <p:spPr>
            <a:xfrm>
              <a:off x="3854450" y="1533532"/>
              <a:ext cx="161925" cy="16192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Oval 100"/>
            <p:cNvSpPr/>
            <p:nvPr/>
          </p:nvSpPr>
          <p:spPr>
            <a:xfrm>
              <a:off x="4057650" y="1533532"/>
              <a:ext cx="161925" cy="16192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65" name="Picture 6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309" y="5317162"/>
            <a:ext cx="771625" cy="771625"/>
          </a:xfrm>
          <a:prstGeom prst="rect">
            <a:avLst/>
          </a:prstGeom>
        </p:spPr>
      </p:pic>
      <p:grpSp>
        <p:nvGrpSpPr>
          <p:cNvPr id="111" name="Group 110"/>
          <p:cNvGrpSpPr/>
          <p:nvPr/>
        </p:nvGrpSpPr>
        <p:grpSpPr>
          <a:xfrm>
            <a:off x="3987082" y="5121849"/>
            <a:ext cx="1381125" cy="1147773"/>
            <a:chOff x="2838450" y="547686"/>
            <a:chExt cx="1381125" cy="1147773"/>
          </a:xfrm>
        </p:grpSpPr>
        <p:sp>
          <p:nvSpPr>
            <p:cNvPr id="112" name="Oval 111"/>
            <p:cNvSpPr/>
            <p:nvPr/>
          </p:nvSpPr>
          <p:spPr>
            <a:xfrm>
              <a:off x="2838450" y="547688"/>
              <a:ext cx="161925" cy="16192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Oval 112"/>
            <p:cNvSpPr/>
            <p:nvPr/>
          </p:nvSpPr>
          <p:spPr>
            <a:xfrm>
              <a:off x="3041650" y="547688"/>
              <a:ext cx="161925" cy="16192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Oval 113"/>
            <p:cNvSpPr/>
            <p:nvPr/>
          </p:nvSpPr>
          <p:spPr>
            <a:xfrm>
              <a:off x="3244850" y="547687"/>
              <a:ext cx="161925" cy="16192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Oval 114"/>
            <p:cNvSpPr/>
            <p:nvPr/>
          </p:nvSpPr>
          <p:spPr>
            <a:xfrm>
              <a:off x="3448050" y="547687"/>
              <a:ext cx="161925" cy="16192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Oval 115"/>
            <p:cNvSpPr/>
            <p:nvPr/>
          </p:nvSpPr>
          <p:spPr>
            <a:xfrm>
              <a:off x="3651250" y="547687"/>
              <a:ext cx="161925" cy="16192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Oval 116"/>
            <p:cNvSpPr/>
            <p:nvPr/>
          </p:nvSpPr>
          <p:spPr>
            <a:xfrm>
              <a:off x="3854450" y="547686"/>
              <a:ext cx="161925" cy="16192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Oval 117"/>
            <p:cNvSpPr/>
            <p:nvPr/>
          </p:nvSpPr>
          <p:spPr>
            <a:xfrm>
              <a:off x="4057650" y="547686"/>
              <a:ext cx="161925" cy="16192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Oval 118"/>
            <p:cNvSpPr/>
            <p:nvPr/>
          </p:nvSpPr>
          <p:spPr>
            <a:xfrm>
              <a:off x="2838450" y="795340"/>
              <a:ext cx="161925" cy="16192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Oval 119"/>
            <p:cNvSpPr/>
            <p:nvPr/>
          </p:nvSpPr>
          <p:spPr>
            <a:xfrm>
              <a:off x="3041650" y="795340"/>
              <a:ext cx="161925" cy="16192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Oval 120"/>
            <p:cNvSpPr/>
            <p:nvPr/>
          </p:nvSpPr>
          <p:spPr>
            <a:xfrm>
              <a:off x="3244850" y="795339"/>
              <a:ext cx="161925" cy="16192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3448050" y="795339"/>
              <a:ext cx="161925" cy="16192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651250" y="795339"/>
              <a:ext cx="161925" cy="16192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Oval 123"/>
            <p:cNvSpPr/>
            <p:nvPr/>
          </p:nvSpPr>
          <p:spPr>
            <a:xfrm>
              <a:off x="3854450" y="795338"/>
              <a:ext cx="161925" cy="16192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4057650" y="795338"/>
              <a:ext cx="161925" cy="16192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2838450" y="1042992"/>
              <a:ext cx="161925" cy="16192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" name="Oval 126"/>
            <p:cNvSpPr/>
            <p:nvPr/>
          </p:nvSpPr>
          <p:spPr>
            <a:xfrm>
              <a:off x="3041650" y="1042992"/>
              <a:ext cx="161925" cy="16192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Oval 127"/>
            <p:cNvSpPr/>
            <p:nvPr/>
          </p:nvSpPr>
          <p:spPr>
            <a:xfrm>
              <a:off x="3244850" y="1042991"/>
              <a:ext cx="161925" cy="16192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Oval 128"/>
            <p:cNvSpPr/>
            <p:nvPr/>
          </p:nvSpPr>
          <p:spPr>
            <a:xfrm>
              <a:off x="3448050" y="1042991"/>
              <a:ext cx="161925" cy="16192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Oval 129"/>
            <p:cNvSpPr/>
            <p:nvPr/>
          </p:nvSpPr>
          <p:spPr>
            <a:xfrm>
              <a:off x="3651250" y="1042991"/>
              <a:ext cx="161925" cy="16192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Oval 130"/>
            <p:cNvSpPr/>
            <p:nvPr/>
          </p:nvSpPr>
          <p:spPr>
            <a:xfrm>
              <a:off x="3854450" y="1042990"/>
              <a:ext cx="161925" cy="16192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Oval 131"/>
            <p:cNvSpPr/>
            <p:nvPr/>
          </p:nvSpPr>
          <p:spPr>
            <a:xfrm>
              <a:off x="4057650" y="1042990"/>
              <a:ext cx="161925" cy="16192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Oval 132"/>
            <p:cNvSpPr/>
            <p:nvPr/>
          </p:nvSpPr>
          <p:spPr>
            <a:xfrm>
              <a:off x="2838450" y="1290644"/>
              <a:ext cx="161925" cy="16192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Oval 133"/>
            <p:cNvSpPr/>
            <p:nvPr/>
          </p:nvSpPr>
          <p:spPr>
            <a:xfrm>
              <a:off x="3041650" y="1290644"/>
              <a:ext cx="161925" cy="16192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Oval 134"/>
            <p:cNvSpPr/>
            <p:nvPr/>
          </p:nvSpPr>
          <p:spPr>
            <a:xfrm>
              <a:off x="3244850" y="1290643"/>
              <a:ext cx="161925" cy="16192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Oval 135"/>
            <p:cNvSpPr/>
            <p:nvPr/>
          </p:nvSpPr>
          <p:spPr>
            <a:xfrm>
              <a:off x="3448050" y="1290643"/>
              <a:ext cx="161925" cy="16192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" name="Oval 136"/>
            <p:cNvSpPr/>
            <p:nvPr/>
          </p:nvSpPr>
          <p:spPr>
            <a:xfrm>
              <a:off x="3651250" y="1290643"/>
              <a:ext cx="161925" cy="16192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" name="Oval 137"/>
            <p:cNvSpPr/>
            <p:nvPr/>
          </p:nvSpPr>
          <p:spPr>
            <a:xfrm>
              <a:off x="3854450" y="1290642"/>
              <a:ext cx="161925" cy="16192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" name="Oval 138"/>
            <p:cNvSpPr/>
            <p:nvPr/>
          </p:nvSpPr>
          <p:spPr>
            <a:xfrm>
              <a:off x="4057650" y="1290642"/>
              <a:ext cx="161925" cy="16192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" name="Oval 139"/>
            <p:cNvSpPr/>
            <p:nvPr/>
          </p:nvSpPr>
          <p:spPr>
            <a:xfrm>
              <a:off x="2838450" y="1533534"/>
              <a:ext cx="161925" cy="16192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" name="Oval 140"/>
            <p:cNvSpPr/>
            <p:nvPr/>
          </p:nvSpPr>
          <p:spPr>
            <a:xfrm>
              <a:off x="3041650" y="1533534"/>
              <a:ext cx="161925" cy="16192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" name="Oval 141"/>
            <p:cNvSpPr/>
            <p:nvPr/>
          </p:nvSpPr>
          <p:spPr>
            <a:xfrm>
              <a:off x="3244850" y="1533533"/>
              <a:ext cx="161925" cy="16192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" name="Oval 142"/>
            <p:cNvSpPr/>
            <p:nvPr/>
          </p:nvSpPr>
          <p:spPr>
            <a:xfrm>
              <a:off x="3448050" y="1533533"/>
              <a:ext cx="161925" cy="16192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" name="Oval 143"/>
            <p:cNvSpPr/>
            <p:nvPr/>
          </p:nvSpPr>
          <p:spPr>
            <a:xfrm>
              <a:off x="3651250" y="1533533"/>
              <a:ext cx="161925" cy="16192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" name="Oval 144"/>
            <p:cNvSpPr/>
            <p:nvPr/>
          </p:nvSpPr>
          <p:spPr>
            <a:xfrm>
              <a:off x="3854450" y="1533532"/>
              <a:ext cx="161925" cy="16192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" name="Oval 145"/>
            <p:cNvSpPr/>
            <p:nvPr/>
          </p:nvSpPr>
          <p:spPr>
            <a:xfrm>
              <a:off x="4057650" y="1533532"/>
              <a:ext cx="161925" cy="16192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10" name="Straight Arrow Connector 109"/>
          <p:cNvCxnSpPr>
            <a:stCxn id="1028" idx="3"/>
            <a:endCxn id="27" idx="2"/>
          </p:cNvCxnSpPr>
          <p:nvPr/>
        </p:nvCxnSpPr>
        <p:spPr>
          <a:xfrm>
            <a:off x="1280572" y="3790711"/>
            <a:ext cx="579412" cy="15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65" idx="3"/>
            <a:endCxn id="126" idx="2"/>
          </p:cNvCxnSpPr>
          <p:nvPr/>
        </p:nvCxnSpPr>
        <p:spPr>
          <a:xfrm flipV="1">
            <a:off x="3199934" y="5698118"/>
            <a:ext cx="787148" cy="485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63" idx="3"/>
            <a:endCxn id="81" idx="2"/>
          </p:cNvCxnSpPr>
          <p:nvPr/>
        </p:nvCxnSpPr>
        <p:spPr>
          <a:xfrm>
            <a:off x="3037910" y="1626867"/>
            <a:ext cx="949171" cy="5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33" name="Rounded Rectangle 1032"/>
              <p:cNvSpPr/>
              <p:nvPr/>
            </p:nvSpPr>
            <p:spPr>
              <a:xfrm>
                <a:off x="3949028" y="4199899"/>
                <a:ext cx="1444593" cy="628652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𝑝𝑢𝑟𝑐h𝑎𝑠𝑒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33" name="Rounded Rectangle 10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028" y="4199899"/>
                <a:ext cx="1444593" cy="628652"/>
              </a:xfrm>
              <a:prstGeom prst="roundRect">
                <a:avLst/>
              </a:prstGeom>
              <a:blipFill>
                <a:blip r:embed="rId6"/>
                <a:stretch>
                  <a:fillRect b="-7339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9" name="Straight Arrow Connector 168"/>
          <p:cNvCxnSpPr>
            <a:stCxn id="115" idx="0"/>
            <a:endCxn id="1033" idx="2"/>
          </p:cNvCxnSpPr>
          <p:nvPr/>
        </p:nvCxnSpPr>
        <p:spPr>
          <a:xfrm flipH="1" flipV="1">
            <a:off x="4671325" y="4828551"/>
            <a:ext cx="6320" cy="29329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Rounded Rectangle 175"/>
              <p:cNvSpPr/>
              <p:nvPr/>
            </p:nvSpPr>
            <p:spPr>
              <a:xfrm>
                <a:off x="4061725" y="2568104"/>
                <a:ext cx="1219200" cy="595540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h𝑎𝑠</m:t>
                      </m:r>
                    </m:oMath>
                  </m:oMathPara>
                </a14:m>
                <a:endParaRPr lang="en-US" b="0" dirty="0" smtClean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6" name="Rounded Rectangle 1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1725" y="2568104"/>
                <a:ext cx="1219200" cy="595540"/>
              </a:xfrm>
              <a:prstGeom prst="roundRect">
                <a:avLst/>
              </a:prstGeom>
              <a:blipFill>
                <a:blip r:embed="rId7"/>
                <a:stretch>
                  <a:fillRect b="-9615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Straight Arrow Connector 181"/>
          <p:cNvCxnSpPr>
            <a:stCxn id="98" idx="4"/>
            <a:endCxn id="176" idx="0"/>
          </p:cNvCxnSpPr>
          <p:nvPr/>
        </p:nvCxnSpPr>
        <p:spPr>
          <a:xfrm flipH="1">
            <a:off x="4671325" y="2198375"/>
            <a:ext cx="6319" cy="369729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5" name="Rounded Rectangle 184"/>
              <p:cNvSpPr/>
              <p:nvPr/>
            </p:nvSpPr>
            <p:spPr>
              <a:xfrm>
                <a:off x="6302675" y="5307637"/>
                <a:ext cx="1250250" cy="771525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𝑔𝑒𝑛𝑟𝑒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85" name="Rounded Rectangle 1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675" y="5307637"/>
                <a:ext cx="1250250" cy="771525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Rounded Rectangle 189"/>
              <p:cNvSpPr/>
              <p:nvPr/>
            </p:nvSpPr>
            <p:spPr>
              <a:xfrm>
                <a:off x="6301030" y="1242428"/>
                <a:ext cx="1251895" cy="768879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𝑐𝑜𝑛𝑡𝑒𝑥𝑡</m:t>
                      </m:r>
                    </m:oMath>
                  </m:oMathPara>
                </a14:m>
                <a:endParaRPr lang="en-US" b="0" dirty="0" smtClean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0" name="Rounded Rectangle 1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030" y="1242428"/>
                <a:ext cx="1251895" cy="768879"/>
              </a:xfrm>
              <a:prstGeom prst="roundRect">
                <a:avLst/>
              </a:prstGeom>
              <a:blipFill>
                <a:blip r:embed="rId9"/>
                <a:stretch>
                  <a:fillRect l="-94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1" name="Straight Arrow Connector 190"/>
          <p:cNvCxnSpPr>
            <a:stCxn id="87" idx="6"/>
            <a:endCxn id="190" idx="1"/>
          </p:cNvCxnSpPr>
          <p:nvPr/>
        </p:nvCxnSpPr>
        <p:spPr>
          <a:xfrm flipV="1">
            <a:off x="5368206" y="1626868"/>
            <a:ext cx="932824" cy="2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Rounded Rectangle 209"/>
              <p:cNvSpPr/>
              <p:nvPr/>
            </p:nvSpPr>
            <p:spPr>
              <a:xfrm>
                <a:off x="6302675" y="3404154"/>
                <a:ext cx="1250250" cy="771525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10" name="Rounded Rectangle 2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675" y="3404154"/>
                <a:ext cx="1250250" cy="771525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1" name="Straight Arrow Connector 210"/>
          <p:cNvCxnSpPr>
            <a:stCxn id="101" idx="5"/>
            <a:endCxn id="210" idx="1"/>
          </p:cNvCxnSpPr>
          <p:nvPr/>
        </p:nvCxnSpPr>
        <p:spPr>
          <a:xfrm>
            <a:off x="5344493" y="2174661"/>
            <a:ext cx="958182" cy="1615256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>
            <a:stCxn id="118" idx="7"/>
            <a:endCxn id="210" idx="1"/>
          </p:cNvCxnSpPr>
          <p:nvPr/>
        </p:nvCxnSpPr>
        <p:spPr>
          <a:xfrm flipV="1">
            <a:off x="5344494" y="3789917"/>
            <a:ext cx="958181" cy="135564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Elbow Connector 243"/>
          <p:cNvCxnSpPr>
            <a:stCxn id="48" idx="4"/>
            <a:endCxn id="1033" idx="1"/>
          </p:cNvCxnSpPr>
          <p:nvPr/>
        </p:nvCxnSpPr>
        <p:spPr>
          <a:xfrm rot="16200000" flipH="1">
            <a:off x="3174576" y="3739772"/>
            <a:ext cx="150423" cy="139848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Elbow Connector 278"/>
          <p:cNvCxnSpPr>
            <a:stCxn id="11" idx="0"/>
            <a:endCxn id="176" idx="1"/>
          </p:cNvCxnSpPr>
          <p:nvPr/>
        </p:nvCxnSpPr>
        <p:spPr>
          <a:xfrm rot="5400000" flipH="1" flipV="1">
            <a:off x="3131058" y="2285364"/>
            <a:ext cx="350157" cy="151117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/>
          <p:cNvCxnSpPr>
            <a:stCxn id="132" idx="6"/>
            <a:endCxn id="185" idx="1"/>
          </p:cNvCxnSpPr>
          <p:nvPr/>
        </p:nvCxnSpPr>
        <p:spPr>
          <a:xfrm flipV="1">
            <a:off x="5368207" y="5693400"/>
            <a:ext cx="934468" cy="471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881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6395024" y="3103615"/>
            <a:ext cx="1087440" cy="544514"/>
            <a:chOff x="1764070" y="1162050"/>
            <a:chExt cx="1087440" cy="544514"/>
          </a:xfrm>
        </p:grpSpPr>
        <p:pic>
          <p:nvPicPr>
            <p:cNvPr id="1026" name="Picture 2" descr="Image result for user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764070" y="1162050"/>
              <a:ext cx="542926" cy="542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user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6996" y="1162050"/>
              <a:ext cx="544514" cy="54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4443976" y="2796705"/>
            <a:ext cx="1381125" cy="1147773"/>
            <a:chOff x="2838450" y="547686"/>
            <a:chExt cx="1381125" cy="1147773"/>
          </a:xfrm>
        </p:grpSpPr>
        <p:sp>
          <p:nvSpPr>
            <p:cNvPr id="6" name="Oval 5"/>
            <p:cNvSpPr/>
            <p:nvPr/>
          </p:nvSpPr>
          <p:spPr>
            <a:xfrm>
              <a:off x="2838450" y="547688"/>
              <a:ext cx="161925" cy="1619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041650" y="547688"/>
              <a:ext cx="161925" cy="1619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3244850" y="547687"/>
              <a:ext cx="161925" cy="1619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448050" y="547687"/>
              <a:ext cx="161925" cy="1619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3651250" y="547687"/>
              <a:ext cx="161925" cy="1619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854450" y="547686"/>
              <a:ext cx="161925" cy="1619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4057650" y="547686"/>
              <a:ext cx="161925" cy="1619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2838450" y="795340"/>
              <a:ext cx="161925" cy="1619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3041650" y="795340"/>
              <a:ext cx="161925" cy="1619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3244850" y="795339"/>
              <a:ext cx="161925" cy="1619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3448050" y="795339"/>
              <a:ext cx="161925" cy="1619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3651250" y="795339"/>
              <a:ext cx="161925" cy="1619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3854450" y="795338"/>
              <a:ext cx="161925" cy="1619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4057650" y="795338"/>
              <a:ext cx="161925" cy="1619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2838450" y="1042992"/>
              <a:ext cx="161925" cy="1619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3041650" y="1042992"/>
              <a:ext cx="161925" cy="1619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3244850" y="1042991"/>
              <a:ext cx="161925" cy="1619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3448050" y="1042991"/>
              <a:ext cx="161925" cy="1619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3651250" y="1042991"/>
              <a:ext cx="161925" cy="1619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3854450" y="1042990"/>
              <a:ext cx="161925" cy="1619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4057650" y="1042990"/>
              <a:ext cx="161925" cy="1619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838450" y="1290644"/>
              <a:ext cx="161925" cy="1619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3041650" y="1290644"/>
              <a:ext cx="161925" cy="1619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3244850" y="1290643"/>
              <a:ext cx="161925" cy="1619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3448050" y="1290643"/>
              <a:ext cx="161925" cy="1619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3651250" y="1290643"/>
              <a:ext cx="161925" cy="1619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3854450" y="1290642"/>
              <a:ext cx="161925" cy="1619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4057650" y="1290642"/>
              <a:ext cx="161925" cy="1619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2838450" y="1533534"/>
              <a:ext cx="161925" cy="1619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3041650" y="1533534"/>
              <a:ext cx="161925" cy="1619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3244850" y="1533533"/>
              <a:ext cx="161925" cy="1619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3448050" y="1533533"/>
              <a:ext cx="161925" cy="1619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3651250" y="1533533"/>
              <a:ext cx="161925" cy="1619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3854450" y="1533532"/>
              <a:ext cx="161925" cy="1619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4057650" y="1533532"/>
              <a:ext cx="161925" cy="1619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63" name="Picture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616" y="1064282"/>
            <a:ext cx="704284" cy="704284"/>
          </a:xfrm>
          <a:prstGeom prst="rect">
            <a:avLst/>
          </a:prstGeom>
        </p:spPr>
      </p:pic>
      <p:grpSp>
        <p:nvGrpSpPr>
          <p:cNvPr id="66" name="Group 65"/>
          <p:cNvGrpSpPr/>
          <p:nvPr/>
        </p:nvGrpSpPr>
        <p:grpSpPr>
          <a:xfrm>
            <a:off x="2781217" y="840158"/>
            <a:ext cx="1381125" cy="1147773"/>
            <a:chOff x="2838450" y="547686"/>
            <a:chExt cx="1381125" cy="1147773"/>
          </a:xfrm>
        </p:grpSpPr>
        <p:sp>
          <p:nvSpPr>
            <p:cNvPr id="67" name="Oval 66"/>
            <p:cNvSpPr/>
            <p:nvPr/>
          </p:nvSpPr>
          <p:spPr>
            <a:xfrm>
              <a:off x="2838450" y="547688"/>
              <a:ext cx="161925" cy="16192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3041650" y="547688"/>
              <a:ext cx="161925" cy="16192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3244850" y="547687"/>
              <a:ext cx="161925" cy="16192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3448050" y="547687"/>
              <a:ext cx="161925" cy="16192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3651250" y="547687"/>
              <a:ext cx="161925" cy="16192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3854450" y="547686"/>
              <a:ext cx="161925" cy="16192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4057650" y="547686"/>
              <a:ext cx="161925" cy="16192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2838450" y="795340"/>
              <a:ext cx="161925" cy="16192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3041650" y="795340"/>
              <a:ext cx="161925" cy="16192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3244850" y="795339"/>
              <a:ext cx="161925" cy="16192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3448050" y="795339"/>
              <a:ext cx="161925" cy="16192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3651250" y="795339"/>
              <a:ext cx="161925" cy="16192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3854450" y="795338"/>
              <a:ext cx="161925" cy="16192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4057650" y="795338"/>
              <a:ext cx="161925" cy="16192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2838450" y="1042992"/>
              <a:ext cx="161925" cy="16192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3041650" y="1042992"/>
              <a:ext cx="161925" cy="16192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3244850" y="1042991"/>
              <a:ext cx="161925" cy="16192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3448050" y="1042991"/>
              <a:ext cx="161925" cy="16192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3651250" y="1042991"/>
              <a:ext cx="161925" cy="16192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Oval 85"/>
            <p:cNvSpPr/>
            <p:nvPr/>
          </p:nvSpPr>
          <p:spPr>
            <a:xfrm>
              <a:off x="3854450" y="1042990"/>
              <a:ext cx="161925" cy="16192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4057650" y="1042990"/>
              <a:ext cx="161925" cy="16192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Oval 87"/>
            <p:cNvSpPr/>
            <p:nvPr/>
          </p:nvSpPr>
          <p:spPr>
            <a:xfrm>
              <a:off x="2838450" y="1290644"/>
              <a:ext cx="161925" cy="16192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3041650" y="1290644"/>
              <a:ext cx="161925" cy="16192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3244850" y="1290643"/>
              <a:ext cx="161925" cy="16192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3448050" y="1290643"/>
              <a:ext cx="161925" cy="16192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3651250" y="1290643"/>
              <a:ext cx="161925" cy="16192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3854450" y="1290642"/>
              <a:ext cx="161925" cy="16192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4057650" y="1290642"/>
              <a:ext cx="161925" cy="16192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2838450" y="1533534"/>
              <a:ext cx="161925" cy="16192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3041650" y="1533534"/>
              <a:ext cx="161925" cy="16192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Oval 96"/>
            <p:cNvSpPr/>
            <p:nvPr/>
          </p:nvSpPr>
          <p:spPr>
            <a:xfrm>
              <a:off x="3244850" y="1533533"/>
              <a:ext cx="161925" cy="16192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Oval 97"/>
            <p:cNvSpPr/>
            <p:nvPr/>
          </p:nvSpPr>
          <p:spPr>
            <a:xfrm>
              <a:off x="3448050" y="1533533"/>
              <a:ext cx="161925" cy="16192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Oval 98"/>
            <p:cNvSpPr/>
            <p:nvPr/>
          </p:nvSpPr>
          <p:spPr>
            <a:xfrm>
              <a:off x="3651250" y="1533533"/>
              <a:ext cx="161925" cy="16192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Oval 99"/>
            <p:cNvSpPr/>
            <p:nvPr/>
          </p:nvSpPr>
          <p:spPr>
            <a:xfrm>
              <a:off x="3854450" y="1533532"/>
              <a:ext cx="161925" cy="16192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Oval 100"/>
            <p:cNvSpPr/>
            <p:nvPr/>
          </p:nvSpPr>
          <p:spPr>
            <a:xfrm>
              <a:off x="4057650" y="1533532"/>
              <a:ext cx="161925" cy="16192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65" name="Picture 6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473" y="3981893"/>
            <a:ext cx="771625" cy="771625"/>
          </a:xfrm>
          <a:prstGeom prst="rect">
            <a:avLst/>
          </a:prstGeom>
        </p:spPr>
      </p:pic>
      <p:grpSp>
        <p:nvGrpSpPr>
          <p:cNvPr id="111" name="Group 110"/>
          <p:cNvGrpSpPr/>
          <p:nvPr/>
        </p:nvGrpSpPr>
        <p:grpSpPr>
          <a:xfrm>
            <a:off x="2844082" y="4750374"/>
            <a:ext cx="1381125" cy="1147773"/>
            <a:chOff x="2838450" y="547686"/>
            <a:chExt cx="1381125" cy="1147773"/>
          </a:xfrm>
        </p:grpSpPr>
        <p:sp>
          <p:nvSpPr>
            <p:cNvPr id="112" name="Oval 111"/>
            <p:cNvSpPr/>
            <p:nvPr/>
          </p:nvSpPr>
          <p:spPr>
            <a:xfrm>
              <a:off x="2838450" y="547688"/>
              <a:ext cx="161925" cy="16192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Oval 112"/>
            <p:cNvSpPr/>
            <p:nvPr/>
          </p:nvSpPr>
          <p:spPr>
            <a:xfrm>
              <a:off x="3041650" y="547688"/>
              <a:ext cx="161925" cy="16192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Oval 113"/>
            <p:cNvSpPr/>
            <p:nvPr/>
          </p:nvSpPr>
          <p:spPr>
            <a:xfrm>
              <a:off x="3244850" y="547687"/>
              <a:ext cx="161925" cy="16192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Oval 114"/>
            <p:cNvSpPr/>
            <p:nvPr/>
          </p:nvSpPr>
          <p:spPr>
            <a:xfrm>
              <a:off x="3448050" y="547687"/>
              <a:ext cx="161925" cy="16192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Oval 115"/>
            <p:cNvSpPr/>
            <p:nvPr/>
          </p:nvSpPr>
          <p:spPr>
            <a:xfrm>
              <a:off x="3651250" y="547687"/>
              <a:ext cx="161925" cy="16192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Oval 116"/>
            <p:cNvSpPr/>
            <p:nvPr/>
          </p:nvSpPr>
          <p:spPr>
            <a:xfrm>
              <a:off x="3854450" y="547686"/>
              <a:ext cx="161925" cy="16192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Oval 117"/>
            <p:cNvSpPr/>
            <p:nvPr/>
          </p:nvSpPr>
          <p:spPr>
            <a:xfrm>
              <a:off x="4057650" y="547686"/>
              <a:ext cx="161925" cy="16192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Oval 118"/>
            <p:cNvSpPr/>
            <p:nvPr/>
          </p:nvSpPr>
          <p:spPr>
            <a:xfrm>
              <a:off x="2838450" y="795340"/>
              <a:ext cx="161925" cy="16192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Oval 119"/>
            <p:cNvSpPr/>
            <p:nvPr/>
          </p:nvSpPr>
          <p:spPr>
            <a:xfrm>
              <a:off x="3041650" y="795340"/>
              <a:ext cx="161925" cy="16192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Oval 120"/>
            <p:cNvSpPr/>
            <p:nvPr/>
          </p:nvSpPr>
          <p:spPr>
            <a:xfrm>
              <a:off x="3244850" y="795339"/>
              <a:ext cx="161925" cy="16192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3448050" y="795339"/>
              <a:ext cx="161925" cy="16192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651250" y="795339"/>
              <a:ext cx="161925" cy="16192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Oval 123"/>
            <p:cNvSpPr/>
            <p:nvPr/>
          </p:nvSpPr>
          <p:spPr>
            <a:xfrm>
              <a:off x="3854450" y="795338"/>
              <a:ext cx="161925" cy="16192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4057650" y="795338"/>
              <a:ext cx="161925" cy="16192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2838450" y="1042992"/>
              <a:ext cx="161925" cy="16192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" name="Oval 126"/>
            <p:cNvSpPr/>
            <p:nvPr/>
          </p:nvSpPr>
          <p:spPr>
            <a:xfrm>
              <a:off x="3041650" y="1042992"/>
              <a:ext cx="161925" cy="16192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Oval 127"/>
            <p:cNvSpPr/>
            <p:nvPr/>
          </p:nvSpPr>
          <p:spPr>
            <a:xfrm>
              <a:off x="3244850" y="1042991"/>
              <a:ext cx="161925" cy="16192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Oval 128"/>
            <p:cNvSpPr/>
            <p:nvPr/>
          </p:nvSpPr>
          <p:spPr>
            <a:xfrm>
              <a:off x="3448050" y="1042991"/>
              <a:ext cx="161925" cy="16192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Oval 129"/>
            <p:cNvSpPr/>
            <p:nvPr/>
          </p:nvSpPr>
          <p:spPr>
            <a:xfrm>
              <a:off x="3651250" y="1042991"/>
              <a:ext cx="161925" cy="16192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Oval 130"/>
            <p:cNvSpPr/>
            <p:nvPr/>
          </p:nvSpPr>
          <p:spPr>
            <a:xfrm>
              <a:off x="3854450" y="1042990"/>
              <a:ext cx="161925" cy="16192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Oval 131"/>
            <p:cNvSpPr/>
            <p:nvPr/>
          </p:nvSpPr>
          <p:spPr>
            <a:xfrm>
              <a:off x="4057650" y="1042990"/>
              <a:ext cx="161925" cy="16192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Oval 132"/>
            <p:cNvSpPr/>
            <p:nvPr/>
          </p:nvSpPr>
          <p:spPr>
            <a:xfrm>
              <a:off x="2838450" y="1290644"/>
              <a:ext cx="161925" cy="16192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Oval 133"/>
            <p:cNvSpPr/>
            <p:nvPr/>
          </p:nvSpPr>
          <p:spPr>
            <a:xfrm>
              <a:off x="3041650" y="1290644"/>
              <a:ext cx="161925" cy="16192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Oval 134"/>
            <p:cNvSpPr/>
            <p:nvPr/>
          </p:nvSpPr>
          <p:spPr>
            <a:xfrm>
              <a:off x="3244850" y="1290643"/>
              <a:ext cx="161925" cy="16192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Oval 135"/>
            <p:cNvSpPr/>
            <p:nvPr/>
          </p:nvSpPr>
          <p:spPr>
            <a:xfrm>
              <a:off x="3448050" y="1290643"/>
              <a:ext cx="161925" cy="16192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" name="Oval 136"/>
            <p:cNvSpPr/>
            <p:nvPr/>
          </p:nvSpPr>
          <p:spPr>
            <a:xfrm>
              <a:off x="3651250" y="1290643"/>
              <a:ext cx="161925" cy="16192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" name="Oval 137"/>
            <p:cNvSpPr/>
            <p:nvPr/>
          </p:nvSpPr>
          <p:spPr>
            <a:xfrm>
              <a:off x="3854450" y="1290642"/>
              <a:ext cx="161925" cy="16192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" name="Oval 138"/>
            <p:cNvSpPr/>
            <p:nvPr/>
          </p:nvSpPr>
          <p:spPr>
            <a:xfrm>
              <a:off x="4057650" y="1290642"/>
              <a:ext cx="161925" cy="16192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" name="Oval 139"/>
            <p:cNvSpPr/>
            <p:nvPr/>
          </p:nvSpPr>
          <p:spPr>
            <a:xfrm>
              <a:off x="2838450" y="1533534"/>
              <a:ext cx="161925" cy="16192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" name="Oval 140"/>
            <p:cNvSpPr/>
            <p:nvPr/>
          </p:nvSpPr>
          <p:spPr>
            <a:xfrm>
              <a:off x="3041650" y="1533534"/>
              <a:ext cx="161925" cy="16192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" name="Oval 141"/>
            <p:cNvSpPr/>
            <p:nvPr/>
          </p:nvSpPr>
          <p:spPr>
            <a:xfrm>
              <a:off x="3244850" y="1533533"/>
              <a:ext cx="161925" cy="16192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" name="Oval 142"/>
            <p:cNvSpPr/>
            <p:nvPr/>
          </p:nvSpPr>
          <p:spPr>
            <a:xfrm>
              <a:off x="3448050" y="1533533"/>
              <a:ext cx="161925" cy="16192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" name="Oval 143"/>
            <p:cNvSpPr/>
            <p:nvPr/>
          </p:nvSpPr>
          <p:spPr>
            <a:xfrm>
              <a:off x="3651250" y="1533533"/>
              <a:ext cx="161925" cy="16192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" name="Oval 144"/>
            <p:cNvSpPr/>
            <p:nvPr/>
          </p:nvSpPr>
          <p:spPr>
            <a:xfrm>
              <a:off x="3854450" y="1533532"/>
              <a:ext cx="161925" cy="16192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" name="Oval 145"/>
            <p:cNvSpPr/>
            <p:nvPr/>
          </p:nvSpPr>
          <p:spPr>
            <a:xfrm>
              <a:off x="4057650" y="1533532"/>
              <a:ext cx="161925" cy="16192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10" name="Straight Arrow Connector 109"/>
          <p:cNvCxnSpPr>
            <a:stCxn id="1026" idx="3"/>
            <a:endCxn id="33" idx="6"/>
          </p:cNvCxnSpPr>
          <p:nvPr/>
        </p:nvCxnSpPr>
        <p:spPr>
          <a:xfrm flipH="1" flipV="1">
            <a:off x="5825101" y="3372972"/>
            <a:ext cx="569923" cy="21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63" idx="3"/>
            <a:endCxn id="81" idx="2"/>
          </p:cNvCxnSpPr>
          <p:nvPr/>
        </p:nvCxnSpPr>
        <p:spPr>
          <a:xfrm>
            <a:off x="1803900" y="1416424"/>
            <a:ext cx="977317" cy="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33" name="Rounded Rectangle 1032"/>
              <p:cNvSpPr/>
              <p:nvPr/>
            </p:nvSpPr>
            <p:spPr>
              <a:xfrm>
                <a:off x="2806028" y="3828424"/>
                <a:ext cx="1444593" cy="628652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𝑝𝑢𝑟𝑐h𝑎𝑠𝑒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33" name="Rounded Rectangle 10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028" y="3828424"/>
                <a:ext cx="1444593" cy="628652"/>
              </a:xfrm>
              <a:prstGeom prst="roundRect">
                <a:avLst/>
              </a:prstGeom>
              <a:blipFill>
                <a:blip r:embed="rId6"/>
                <a:stretch>
                  <a:fillRect b="-7339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9" name="Straight Arrow Connector 168"/>
          <p:cNvCxnSpPr>
            <a:stCxn id="115" idx="0"/>
            <a:endCxn id="1033" idx="2"/>
          </p:cNvCxnSpPr>
          <p:nvPr/>
        </p:nvCxnSpPr>
        <p:spPr>
          <a:xfrm flipH="1" flipV="1">
            <a:off x="3528325" y="4457076"/>
            <a:ext cx="6320" cy="29329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Rounded Rectangle 175"/>
              <p:cNvSpPr/>
              <p:nvPr/>
            </p:nvSpPr>
            <p:spPr>
              <a:xfrm>
                <a:off x="2865385" y="2320271"/>
                <a:ext cx="1219200" cy="595540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h𝑎𝑠</m:t>
                      </m:r>
                    </m:oMath>
                  </m:oMathPara>
                </a14:m>
                <a:endParaRPr lang="en-US" b="0" dirty="0" smtClean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6" name="Rounded Rectangle 1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5385" y="2320271"/>
                <a:ext cx="1219200" cy="595540"/>
              </a:xfrm>
              <a:prstGeom prst="roundRect">
                <a:avLst/>
              </a:prstGeom>
              <a:blipFill>
                <a:blip r:embed="rId7"/>
                <a:stretch>
                  <a:fillRect b="-9709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Straight Arrow Connector 181"/>
          <p:cNvCxnSpPr>
            <a:stCxn id="98" idx="4"/>
            <a:endCxn id="176" idx="0"/>
          </p:cNvCxnSpPr>
          <p:nvPr/>
        </p:nvCxnSpPr>
        <p:spPr>
          <a:xfrm>
            <a:off x="3471780" y="1987930"/>
            <a:ext cx="3205" cy="33234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5" name="Rounded Rectangle 184"/>
              <p:cNvSpPr/>
              <p:nvPr/>
            </p:nvSpPr>
            <p:spPr>
              <a:xfrm>
                <a:off x="5083577" y="6030914"/>
                <a:ext cx="1250250" cy="610761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𝑔𝑒𝑛𝑟𝑒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85" name="Rounded Rectangle 1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577" y="6030914"/>
                <a:ext cx="1250250" cy="610761"/>
              </a:xfrm>
              <a:prstGeom prst="roundRect">
                <a:avLst/>
              </a:prstGeom>
              <a:blipFill>
                <a:blip r:embed="rId8"/>
                <a:stretch>
                  <a:fillRect b="-373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Rounded Rectangle 189"/>
              <p:cNvSpPr/>
              <p:nvPr/>
            </p:nvSpPr>
            <p:spPr>
              <a:xfrm>
                <a:off x="5027906" y="168201"/>
                <a:ext cx="1251895" cy="768879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𝑐𝑜𝑛𝑡𝑒𝑥𝑡</m:t>
                      </m:r>
                    </m:oMath>
                  </m:oMathPara>
                </a14:m>
                <a:endParaRPr lang="en-US" b="0" dirty="0" smtClean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0" name="Rounded Rectangle 1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906" y="168201"/>
                <a:ext cx="1251895" cy="768879"/>
              </a:xfrm>
              <a:prstGeom prst="roundRect">
                <a:avLst/>
              </a:prstGeom>
              <a:blipFill>
                <a:blip r:embed="rId9"/>
                <a:stretch>
                  <a:fillRect l="-94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Rounded Rectangle 209"/>
              <p:cNvSpPr/>
              <p:nvPr/>
            </p:nvSpPr>
            <p:spPr>
              <a:xfrm>
                <a:off x="722605" y="2984829"/>
                <a:ext cx="1250250" cy="771525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10" name="Rounded Rectangle 2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605" y="2984829"/>
                <a:ext cx="1250250" cy="771525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1" name="Straight Arrow Connector 210"/>
          <p:cNvCxnSpPr>
            <a:stCxn id="95" idx="3"/>
            <a:endCxn id="210" idx="3"/>
          </p:cNvCxnSpPr>
          <p:nvPr/>
        </p:nvCxnSpPr>
        <p:spPr>
          <a:xfrm flipH="1">
            <a:off x="1972855" y="1964218"/>
            <a:ext cx="832075" cy="140637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>
            <a:stCxn id="112" idx="1"/>
            <a:endCxn id="210" idx="3"/>
          </p:cNvCxnSpPr>
          <p:nvPr/>
        </p:nvCxnSpPr>
        <p:spPr>
          <a:xfrm flipH="1" flipV="1">
            <a:off x="1972855" y="3370592"/>
            <a:ext cx="894940" cy="140349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Elbow Connector 243"/>
          <p:cNvCxnSpPr>
            <a:stCxn id="48" idx="4"/>
            <a:endCxn id="1033" idx="3"/>
          </p:cNvCxnSpPr>
          <p:nvPr/>
        </p:nvCxnSpPr>
        <p:spPr>
          <a:xfrm rot="5400000">
            <a:off x="4593444" y="3601654"/>
            <a:ext cx="198273" cy="88391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Elbow Connector 278"/>
          <p:cNvCxnSpPr>
            <a:stCxn id="11" idx="0"/>
            <a:endCxn id="176" idx="3"/>
          </p:cNvCxnSpPr>
          <p:nvPr/>
        </p:nvCxnSpPr>
        <p:spPr>
          <a:xfrm rot="16200000" flipV="1">
            <a:off x="4520230" y="2182397"/>
            <a:ext cx="178665" cy="104995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Elbow Connector 247"/>
          <p:cNvCxnSpPr>
            <a:stCxn id="143" idx="4"/>
            <a:endCxn id="185" idx="1"/>
          </p:cNvCxnSpPr>
          <p:nvPr/>
        </p:nvCxnSpPr>
        <p:spPr>
          <a:xfrm rot="16200000" flipH="1">
            <a:off x="4090037" y="5342754"/>
            <a:ext cx="438149" cy="154893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Elbow Connector 249"/>
          <p:cNvCxnSpPr>
            <a:stCxn id="70" idx="0"/>
            <a:endCxn id="190" idx="1"/>
          </p:cNvCxnSpPr>
          <p:nvPr/>
        </p:nvCxnSpPr>
        <p:spPr>
          <a:xfrm rot="5400000" flipH="1" flipV="1">
            <a:off x="4106084" y="-81663"/>
            <a:ext cx="287518" cy="1556126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3" name="Flowchart: Multidocument 42"/>
          <p:cNvSpPr/>
          <p:nvPr/>
        </p:nvSpPr>
        <p:spPr>
          <a:xfrm>
            <a:off x="6927185" y="116423"/>
            <a:ext cx="709042" cy="686893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</a:t>
            </a:r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>
            <a:off x="7617630" y="1353933"/>
            <a:ext cx="3402796" cy="62028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Embedding</a:t>
            </a:r>
            <a:endParaRPr lang="en-US" dirty="0"/>
          </a:p>
        </p:txBody>
      </p:sp>
      <p:sp>
        <p:nvSpPr>
          <p:cNvPr id="58" name="Down Arrow 57"/>
          <p:cNvSpPr/>
          <p:nvPr/>
        </p:nvSpPr>
        <p:spPr>
          <a:xfrm>
            <a:off x="9201150" y="1030520"/>
            <a:ext cx="285750" cy="24550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>
            <a:stCxn id="94" idx="6"/>
            <a:endCxn id="54" idx="1"/>
          </p:cNvCxnSpPr>
          <p:nvPr/>
        </p:nvCxnSpPr>
        <p:spPr>
          <a:xfrm flipV="1">
            <a:off x="4162342" y="1664076"/>
            <a:ext cx="3455288" cy="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6" name="Flowchart: Alternate Process 255"/>
          <p:cNvSpPr/>
          <p:nvPr/>
        </p:nvSpPr>
        <p:spPr>
          <a:xfrm>
            <a:off x="8343881" y="2347306"/>
            <a:ext cx="177480" cy="267997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Down Arrow 192"/>
          <p:cNvSpPr/>
          <p:nvPr/>
        </p:nvSpPr>
        <p:spPr>
          <a:xfrm>
            <a:off x="9201150" y="2017539"/>
            <a:ext cx="285750" cy="275201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Flowchart: Alternate Process 193"/>
          <p:cNvSpPr/>
          <p:nvPr/>
        </p:nvSpPr>
        <p:spPr>
          <a:xfrm>
            <a:off x="8959230" y="2342414"/>
            <a:ext cx="177480" cy="267997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Flowchart: Alternate Process 195"/>
          <p:cNvSpPr/>
          <p:nvPr/>
        </p:nvSpPr>
        <p:spPr>
          <a:xfrm>
            <a:off x="9580328" y="2342414"/>
            <a:ext cx="177480" cy="267997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Flowchart: Alternate Process 197"/>
          <p:cNvSpPr/>
          <p:nvPr/>
        </p:nvSpPr>
        <p:spPr>
          <a:xfrm>
            <a:off x="10200090" y="2341167"/>
            <a:ext cx="177480" cy="267997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Flowchart: Alternate Process 198"/>
          <p:cNvSpPr/>
          <p:nvPr/>
        </p:nvSpPr>
        <p:spPr>
          <a:xfrm>
            <a:off x="8355370" y="2804720"/>
            <a:ext cx="177480" cy="267997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Flowchart: Alternate Process 199"/>
          <p:cNvSpPr/>
          <p:nvPr/>
        </p:nvSpPr>
        <p:spPr>
          <a:xfrm>
            <a:off x="8970719" y="2799828"/>
            <a:ext cx="177480" cy="267997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Flowchart: Alternate Process 200"/>
          <p:cNvSpPr/>
          <p:nvPr/>
        </p:nvSpPr>
        <p:spPr>
          <a:xfrm>
            <a:off x="9591817" y="2799828"/>
            <a:ext cx="177480" cy="267997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Flowchart: Alternate Process 201"/>
          <p:cNvSpPr/>
          <p:nvPr/>
        </p:nvSpPr>
        <p:spPr>
          <a:xfrm>
            <a:off x="10211579" y="2798581"/>
            <a:ext cx="177480" cy="267997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9" name="Straight Arrow Connector 258"/>
          <p:cNvCxnSpPr>
            <a:stCxn id="256" idx="3"/>
            <a:endCxn id="194" idx="1"/>
          </p:cNvCxnSpPr>
          <p:nvPr/>
        </p:nvCxnSpPr>
        <p:spPr>
          <a:xfrm flipV="1">
            <a:off x="8521361" y="2476413"/>
            <a:ext cx="437869" cy="4892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194" idx="3"/>
            <a:endCxn id="196" idx="1"/>
          </p:cNvCxnSpPr>
          <p:nvPr/>
        </p:nvCxnSpPr>
        <p:spPr>
          <a:xfrm>
            <a:off x="9136710" y="2476413"/>
            <a:ext cx="443618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196" idx="3"/>
            <a:endCxn id="198" idx="1"/>
          </p:cNvCxnSpPr>
          <p:nvPr/>
        </p:nvCxnSpPr>
        <p:spPr>
          <a:xfrm flipV="1">
            <a:off x="9757808" y="2475166"/>
            <a:ext cx="442282" cy="1247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>
            <a:stCxn id="200" idx="1"/>
            <a:endCxn id="199" idx="3"/>
          </p:cNvCxnSpPr>
          <p:nvPr/>
        </p:nvCxnSpPr>
        <p:spPr>
          <a:xfrm flipH="1">
            <a:off x="8532850" y="2933827"/>
            <a:ext cx="437869" cy="4892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>
            <a:stCxn id="201" idx="1"/>
            <a:endCxn id="200" idx="3"/>
          </p:cNvCxnSpPr>
          <p:nvPr/>
        </p:nvCxnSpPr>
        <p:spPr>
          <a:xfrm flipH="1">
            <a:off x="9148199" y="2933827"/>
            <a:ext cx="443618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>
            <a:stCxn id="202" idx="1"/>
            <a:endCxn id="201" idx="3"/>
          </p:cNvCxnSpPr>
          <p:nvPr/>
        </p:nvCxnSpPr>
        <p:spPr>
          <a:xfrm flipH="1">
            <a:off x="9769297" y="2932580"/>
            <a:ext cx="442282" cy="1247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0" name="Rounded Rectangle 279"/>
          <p:cNvSpPr/>
          <p:nvPr/>
        </p:nvSpPr>
        <p:spPr>
          <a:xfrm>
            <a:off x="8343882" y="101011"/>
            <a:ext cx="2276494" cy="2898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r>
              <a:rPr lang="en-US" dirty="0" smtClean="0"/>
              <a:t>: </a:t>
            </a:r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r>
              <a:rPr lang="en-US" dirty="0" smtClean="0"/>
              <a:t>, w</a:t>
            </a:r>
            <a:r>
              <a:rPr lang="en-US" baseline="-25000" dirty="0" smtClean="0"/>
              <a:t>2</a:t>
            </a:r>
            <a:r>
              <a:rPr lang="en-US" dirty="0" smtClean="0"/>
              <a:t>, …,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n</a:t>
            </a:r>
            <a:endParaRPr lang="en-US" dirty="0" smtClean="0"/>
          </a:p>
        </p:txBody>
      </p:sp>
      <p:sp>
        <p:nvSpPr>
          <p:cNvPr id="281" name="Down Arrow 280"/>
          <p:cNvSpPr/>
          <p:nvPr/>
        </p:nvSpPr>
        <p:spPr>
          <a:xfrm rot="16200000">
            <a:off x="7847179" y="213692"/>
            <a:ext cx="285750" cy="39392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ounded Rectangle 281"/>
          <p:cNvSpPr/>
          <p:nvPr/>
        </p:nvSpPr>
        <p:spPr>
          <a:xfrm>
            <a:off x="8343881" y="667693"/>
            <a:ext cx="2276495" cy="2898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</a:t>
            </a:r>
            <a:r>
              <a:rPr lang="en-US" baseline="-25000" dirty="0" err="1" smtClean="0"/>
              <a:t>k</a:t>
            </a:r>
            <a:r>
              <a:rPr lang="en-US" dirty="0" smtClean="0"/>
              <a:t>: </a:t>
            </a:r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r>
              <a:rPr lang="en-US" dirty="0" smtClean="0"/>
              <a:t>, w</a:t>
            </a:r>
            <a:r>
              <a:rPr lang="en-US" baseline="-25000" dirty="0" smtClean="0"/>
              <a:t>2</a:t>
            </a:r>
            <a:r>
              <a:rPr lang="en-US" dirty="0" smtClean="0"/>
              <a:t>, …,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n</a:t>
            </a:r>
            <a:endParaRPr lang="en-US" dirty="0" smtClean="0"/>
          </a:p>
        </p:txBody>
      </p:sp>
      <p:cxnSp>
        <p:nvCxnSpPr>
          <p:cNvPr id="284" name="Straight Connector 283"/>
          <p:cNvCxnSpPr/>
          <p:nvPr/>
        </p:nvCxnSpPr>
        <p:spPr>
          <a:xfrm>
            <a:off x="9118086" y="552641"/>
            <a:ext cx="473731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8" name="Flowchart: Connector 287"/>
          <p:cNvSpPr/>
          <p:nvPr/>
        </p:nvSpPr>
        <p:spPr>
          <a:xfrm>
            <a:off x="9199906" y="3391239"/>
            <a:ext cx="426627" cy="41833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+</a:t>
            </a:r>
            <a:endParaRPr lang="en-US" sz="3200" b="1" dirty="0"/>
          </a:p>
        </p:txBody>
      </p:sp>
      <p:sp>
        <p:nvSpPr>
          <p:cNvPr id="290" name="Right Brace 289"/>
          <p:cNvSpPr/>
          <p:nvPr/>
        </p:nvSpPr>
        <p:spPr>
          <a:xfrm>
            <a:off x="10402503" y="2217563"/>
            <a:ext cx="212726" cy="177210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ounded Rectangle 290"/>
          <p:cNvSpPr/>
          <p:nvPr/>
        </p:nvSpPr>
        <p:spPr>
          <a:xfrm>
            <a:off x="10826928" y="2804720"/>
            <a:ext cx="1133872" cy="62028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Sentence</a:t>
            </a:r>
          </a:p>
          <a:p>
            <a:pPr algn="ctr"/>
            <a:r>
              <a:rPr lang="en-US" dirty="0" smtClean="0"/>
              <a:t>Encoder</a:t>
            </a:r>
            <a:endParaRPr lang="en-US" dirty="0"/>
          </a:p>
        </p:txBody>
      </p:sp>
      <p:sp>
        <p:nvSpPr>
          <p:cNvPr id="309" name="Flowchart: Alternate Process 308"/>
          <p:cNvSpPr/>
          <p:nvPr/>
        </p:nvSpPr>
        <p:spPr>
          <a:xfrm>
            <a:off x="8339606" y="4239847"/>
            <a:ext cx="177480" cy="267997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Flowchart: Alternate Process 309"/>
          <p:cNvSpPr/>
          <p:nvPr/>
        </p:nvSpPr>
        <p:spPr>
          <a:xfrm>
            <a:off x="8954955" y="4234955"/>
            <a:ext cx="177480" cy="267997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Flowchart: Alternate Process 310"/>
          <p:cNvSpPr/>
          <p:nvPr/>
        </p:nvSpPr>
        <p:spPr>
          <a:xfrm>
            <a:off x="9576053" y="4234955"/>
            <a:ext cx="177480" cy="267997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Flowchart: Alternate Process 311"/>
          <p:cNvSpPr/>
          <p:nvPr/>
        </p:nvSpPr>
        <p:spPr>
          <a:xfrm>
            <a:off x="10195815" y="4233708"/>
            <a:ext cx="177480" cy="267997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Flowchart: Alternate Process 312"/>
          <p:cNvSpPr/>
          <p:nvPr/>
        </p:nvSpPr>
        <p:spPr>
          <a:xfrm>
            <a:off x="8351095" y="4697261"/>
            <a:ext cx="177480" cy="267997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Flowchart: Alternate Process 314"/>
          <p:cNvSpPr/>
          <p:nvPr/>
        </p:nvSpPr>
        <p:spPr>
          <a:xfrm>
            <a:off x="8966444" y="4692369"/>
            <a:ext cx="177480" cy="267997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Flowchart: Alternate Process 315"/>
          <p:cNvSpPr/>
          <p:nvPr/>
        </p:nvSpPr>
        <p:spPr>
          <a:xfrm>
            <a:off x="9587542" y="4692369"/>
            <a:ext cx="177480" cy="267997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Flowchart: Alternate Process 316"/>
          <p:cNvSpPr/>
          <p:nvPr/>
        </p:nvSpPr>
        <p:spPr>
          <a:xfrm>
            <a:off x="10207304" y="4691122"/>
            <a:ext cx="177480" cy="267997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8" name="Straight Arrow Connector 317"/>
          <p:cNvCxnSpPr>
            <a:stCxn id="309" idx="3"/>
            <a:endCxn id="310" idx="1"/>
          </p:cNvCxnSpPr>
          <p:nvPr/>
        </p:nvCxnSpPr>
        <p:spPr>
          <a:xfrm flipV="1">
            <a:off x="8517086" y="4368954"/>
            <a:ext cx="437869" cy="4892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9" name="Straight Arrow Connector 318"/>
          <p:cNvCxnSpPr>
            <a:stCxn id="310" idx="3"/>
            <a:endCxn id="311" idx="1"/>
          </p:cNvCxnSpPr>
          <p:nvPr/>
        </p:nvCxnSpPr>
        <p:spPr>
          <a:xfrm>
            <a:off x="9132435" y="4368954"/>
            <a:ext cx="443618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Straight Arrow Connector 319"/>
          <p:cNvCxnSpPr>
            <a:stCxn id="311" idx="3"/>
            <a:endCxn id="312" idx="1"/>
          </p:cNvCxnSpPr>
          <p:nvPr/>
        </p:nvCxnSpPr>
        <p:spPr>
          <a:xfrm flipV="1">
            <a:off x="9753533" y="4367707"/>
            <a:ext cx="442282" cy="1247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Straight Arrow Connector 320"/>
          <p:cNvCxnSpPr>
            <a:stCxn id="315" idx="1"/>
            <a:endCxn id="313" idx="3"/>
          </p:cNvCxnSpPr>
          <p:nvPr/>
        </p:nvCxnSpPr>
        <p:spPr>
          <a:xfrm flipH="1">
            <a:off x="8528575" y="4826368"/>
            <a:ext cx="437869" cy="4892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2" name="Straight Arrow Connector 321"/>
          <p:cNvCxnSpPr>
            <a:stCxn id="316" idx="1"/>
            <a:endCxn id="315" idx="3"/>
          </p:cNvCxnSpPr>
          <p:nvPr/>
        </p:nvCxnSpPr>
        <p:spPr>
          <a:xfrm flipH="1">
            <a:off x="9143924" y="4826368"/>
            <a:ext cx="443618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3" name="Straight Arrow Connector 322"/>
          <p:cNvCxnSpPr>
            <a:stCxn id="317" idx="1"/>
            <a:endCxn id="316" idx="3"/>
          </p:cNvCxnSpPr>
          <p:nvPr/>
        </p:nvCxnSpPr>
        <p:spPr>
          <a:xfrm flipH="1">
            <a:off x="9765022" y="4825121"/>
            <a:ext cx="442282" cy="1247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5" name="Right Brace 324"/>
          <p:cNvSpPr/>
          <p:nvPr/>
        </p:nvSpPr>
        <p:spPr>
          <a:xfrm>
            <a:off x="10398228" y="4195762"/>
            <a:ext cx="212726" cy="168644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ounded Rectangle 325"/>
          <p:cNvSpPr/>
          <p:nvPr/>
        </p:nvSpPr>
        <p:spPr>
          <a:xfrm>
            <a:off x="10822653" y="4697261"/>
            <a:ext cx="1133872" cy="62028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</a:t>
            </a:r>
          </a:p>
          <a:p>
            <a:pPr algn="ctr"/>
            <a:r>
              <a:rPr lang="en-US" dirty="0" smtClean="0"/>
              <a:t>Encoder</a:t>
            </a:r>
            <a:endParaRPr lang="en-US" dirty="0"/>
          </a:p>
        </p:txBody>
      </p:sp>
      <p:cxnSp>
        <p:nvCxnSpPr>
          <p:cNvPr id="1027" name="Elbow Connector 1026"/>
          <p:cNvCxnSpPr>
            <a:stCxn id="65" idx="1"/>
            <a:endCxn id="132" idx="6"/>
          </p:cNvCxnSpPr>
          <p:nvPr/>
        </p:nvCxnSpPr>
        <p:spPr>
          <a:xfrm rot="10800000" flipV="1">
            <a:off x="4225207" y="4367705"/>
            <a:ext cx="2262266" cy="958935"/>
          </a:xfrm>
          <a:prstGeom prst="bentConnector3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Rounded Rectangle 1028"/>
          <p:cNvSpPr/>
          <p:nvPr/>
        </p:nvSpPr>
        <p:spPr>
          <a:xfrm>
            <a:off x="6206575" y="3027395"/>
            <a:ext cx="1398067" cy="1815459"/>
          </a:xfrm>
          <a:prstGeom prst="roundRect">
            <a:avLst/>
          </a:prstGeom>
          <a:noFill/>
          <a:ln w="381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1" name="Elbow Connector 1030"/>
          <p:cNvCxnSpPr>
            <a:stCxn id="1029" idx="3"/>
            <a:endCxn id="288" idx="2"/>
          </p:cNvCxnSpPr>
          <p:nvPr/>
        </p:nvCxnSpPr>
        <p:spPr>
          <a:xfrm flipV="1">
            <a:off x="7604642" y="3600405"/>
            <a:ext cx="1595264" cy="334720"/>
          </a:xfrm>
          <a:prstGeom prst="bentConnector3">
            <a:avLst>
              <a:gd name="adj1" fmla="val 29699"/>
            </a:avLst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Down Arrow 352"/>
          <p:cNvSpPr/>
          <p:nvPr/>
        </p:nvSpPr>
        <p:spPr>
          <a:xfrm>
            <a:off x="9256017" y="3076957"/>
            <a:ext cx="285750" cy="275201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Down Arrow 353"/>
          <p:cNvSpPr/>
          <p:nvPr/>
        </p:nvSpPr>
        <p:spPr>
          <a:xfrm>
            <a:off x="9274846" y="3897463"/>
            <a:ext cx="285750" cy="275201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Flowchart: Connector 354"/>
          <p:cNvSpPr/>
          <p:nvPr/>
        </p:nvSpPr>
        <p:spPr>
          <a:xfrm>
            <a:off x="9199906" y="5375991"/>
            <a:ext cx="426627" cy="41833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+</a:t>
            </a:r>
            <a:endParaRPr lang="en-US" sz="3200" b="1" dirty="0"/>
          </a:p>
        </p:txBody>
      </p:sp>
      <p:sp>
        <p:nvSpPr>
          <p:cNvPr id="356" name="Down Arrow 355"/>
          <p:cNvSpPr/>
          <p:nvPr/>
        </p:nvSpPr>
        <p:spPr>
          <a:xfrm>
            <a:off x="9256017" y="5061709"/>
            <a:ext cx="285750" cy="275201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Down Arrow 356"/>
          <p:cNvSpPr/>
          <p:nvPr/>
        </p:nvSpPr>
        <p:spPr>
          <a:xfrm>
            <a:off x="9274846" y="5882215"/>
            <a:ext cx="285750" cy="275201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8" name="Picture 4" descr="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441" y="6191045"/>
            <a:ext cx="375003" cy="45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03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22719" y="6180518"/>
            <a:ext cx="381000" cy="457200"/>
          </a:xfrm>
          <a:prstGeom prst="rect">
            <a:avLst/>
          </a:prstGeom>
        </p:spPr>
      </p:pic>
      <p:pic>
        <p:nvPicPr>
          <p:cNvPr id="1037" name="Picture 103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859994" y="6180518"/>
            <a:ext cx="381000" cy="457200"/>
          </a:xfrm>
          <a:prstGeom prst="rect">
            <a:avLst/>
          </a:prstGeom>
        </p:spPr>
      </p:pic>
      <p:sp>
        <p:nvSpPr>
          <p:cNvPr id="359" name="Rounded Rectangle 358"/>
          <p:cNvSpPr/>
          <p:nvPr/>
        </p:nvSpPr>
        <p:spPr>
          <a:xfrm>
            <a:off x="10826928" y="6095573"/>
            <a:ext cx="1133872" cy="62028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Predictor</a:t>
            </a:r>
            <a:endParaRPr lang="en-US" dirty="0"/>
          </a:p>
        </p:txBody>
      </p:sp>
      <p:cxnSp>
        <p:nvCxnSpPr>
          <p:cNvPr id="360" name="Elbow Connector 359"/>
          <p:cNvCxnSpPr>
            <a:stCxn id="1029" idx="3"/>
            <a:endCxn id="355" idx="2"/>
          </p:cNvCxnSpPr>
          <p:nvPr/>
        </p:nvCxnSpPr>
        <p:spPr>
          <a:xfrm>
            <a:off x="7604642" y="3935125"/>
            <a:ext cx="1595264" cy="1650032"/>
          </a:xfrm>
          <a:prstGeom prst="bentConnector3">
            <a:avLst>
              <a:gd name="adj1" fmla="val 29699"/>
            </a:avLst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Rounded Rectangle 360"/>
          <p:cNvSpPr/>
          <p:nvPr/>
        </p:nvSpPr>
        <p:spPr>
          <a:xfrm>
            <a:off x="1607401" y="226846"/>
            <a:ext cx="1356425" cy="597211"/>
          </a:xfrm>
          <a:prstGeom prst="roundRect">
            <a:avLst/>
          </a:prstGeom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dirty="0" smtClean="0">
                <a:latin typeface="Times New Roman" panose="02020603050405020304" pitchFamily="18" charset="0"/>
              </a:rPr>
              <a:t>Word Em</a:t>
            </a:r>
            <a:r>
              <a:rPr lang="en-US" dirty="0" smtClean="0">
                <a:latin typeface="Times New Roman" panose="02020603050405020304" pitchFamily="18" charset="0"/>
              </a:rPr>
              <a:t>bedding</a:t>
            </a:r>
            <a:endParaRPr lang="en-US" b="0" dirty="0" smtClean="0">
              <a:latin typeface="Times New Roman" panose="02020603050405020304" pitchFamily="18" charset="0"/>
            </a:endParaRPr>
          </a:p>
        </p:txBody>
      </p:sp>
      <p:sp>
        <p:nvSpPr>
          <p:cNvPr id="363" name="Rounded Rectangle 362"/>
          <p:cNvSpPr/>
          <p:nvPr/>
        </p:nvSpPr>
        <p:spPr>
          <a:xfrm>
            <a:off x="1369896" y="5881857"/>
            <a:ext cx="1356425" cy="597211"/>
          </a:xfrm>
          <a:prstGeom prst="roundRect">
            <a:avLst/>
          </a:prstGeom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dirty="0" smtClean="0">
                <a:latin typeface="Times New Roman" panose="02020603050405020304" pitchFamily="18" charset="0"/>
              </a:rPr>
              <a:t>Product Em</a:t>
            </a:r>
            <a:r>
              <a:rPr lang="en-US" dirty="0" smtClean="0">
                <a:latin typeface="Times New Roman" panose="02020603050405020304" pitchFamily="18" charset="0"/>
              </a:rPr>
              <a:t>bedding</a:t>
            </a:r>
            <a:endParaRPr lang="en-US" b="0" dirty="0" smtClean="0">
              <a:latin typeface="Times New Roman" panose="02020603050405020304" pitchFamily="18" charset="0"/>
            </a:endParaRPr>
          </a:p>
        </p:txBody>
      </p:sp>
      <p:sp>
        <p:nvSpPr>
          <p:cNvPr id="364" name="Rounded Rectangle 363"/>
          <p:cNvSpPr/>
          <p:nvPr/>
        </p:nvSpPr>
        <p:spPr>
          <a:xfrm>
            <a:off x="5172220" y="2167316"/>
            <a:ext cx="1356425" cy="597211"/>
          </a:xfrm>
          <a:prstGeom prst="roundRect">
            <a:avLst/>
          </a:prstGeom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smtClean="0">
                <a:latin typeface="Times New Roman" panose="02020603050405020304" pitchFamily="18" charset="0"/>
              </a:rPr>
              <a:t>User </a:t>
            </a:r>
            <a:r>
              <a:rPr lang="en-US" b="0" dirty="0" smtClean="0">
                <a:latin typeface="Times New Roman" panose="02020603050405020304" pitchFamily="18" charset="0"/>
              </a:rPr>
              <a:t>Em</a:t>
            </a:r>
            <a:r>
              <a:rPr lang="en-US" dirty="0" smtClean="0">
                <a:latin typeface="Times New Roman" panose="02020603050405020304" pitchFamily="18" charset="0"/>
              </a:rPr>
              <a:t>bedding</a:t>
            </a:r>
            <a:endParaRPr lang="en-US" b="0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034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455652E-3638-48BA-9E7A-6512777D18CD}">
  <we:reference id="wa104381063" version="1.0.0.1" store="en-US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41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247</cp:revision>
  <dcterms:created xsi:type="dcterms:W3CDTF">2020-01-30T19:28:48Z</dcterms:created>
  <dcterms:modified xsi:type="dcterms:W3CDTF">2020-01-30T21:57:56Z</dcterms:modified>
</cp:coreProperties>
</file>