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2D95-8992-41BE-9405-A8F82962DA27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2143-0F11-445E-93BC-1A99CF541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37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2D95-8992-41BE-9405-A8F82962DA27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2143-0F11-445E-93BC-1A99CF541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40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2D95-8992-41BE-9405-A8F82962DA27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2143-0F11-445E-93BC-1A99CF541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13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2D95-8992-41BE-9405-A8F82962DA27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2143-0F11-445E-93BC-1A99CF541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34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2D95-8992-41BE-9405-A8F82962DA27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2143-0F11-445E-93BC-1A99CF541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14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2D95-8992-41BE-9405-A8F82962DA27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2143-0F11-445E-93BC-1A99CF541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31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2D95-8992-41BE-9405-A8F82962DA27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2143-0F11-445E-93BC-1A99CF541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60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2D95-8992-41BE-9405-A8F82962DA27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2143-0F11-445E-93BC-1A99CF541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39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2D95-8992-41BE-9405-A8F82962DA27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2143-0F11-445E-93BC-1A99CF541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02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2D95-8992-41BE-9405-A8F82962DA27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2143-0F11-445E-93BC-1A99CF541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77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2D95-8992-41BE-9405-A8F82962DA27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2143-0F11-445E-93BC-1A99CF541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49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12D95-8992-41BE-9405-A8F82962DA27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52143-0F11-445E-93BC-1A99CF541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96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 smtClean="0"/>
              <a:t>VGGSound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王泓予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35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Avhubert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</a:p>
          <a:p>
            <a:pPr lvl="1"/>
            <a:r>
              <a:rPr lang="en-US" altLang="zh-TW" dirty="0" smtClean="0"/>
              <a:t>Preprocessed video gets wrong frame size</a:t>
            </a:r>
          </a:p>
          <a:p>
            <a:pPr marL="457200" lvl="1" indent="0">
              <a:buNone/>
            </a:pPr>
            <a:r>
              <a:rPr lang="en-US" altLang="zh-TW" dirty="0" smtClean="0"/>
              <a:t>	(expected [88*88] but get [12*88] instead)</a:t>
            </a:r>
          </a:p>
          <a:p>
            <a:pPr lvl="1"/>
            <a:r>
              <a:rPr lang="en-US" altLang="zh-TW" dirty="0" smtClean="0"/>
              <a:t>Found 2 video files that would cause the problem</a:t>
            </a:r>
          </a:p>
          <a:p>
            <a:pPr marL="457200" lvl="1" indent="0">
              <a:buNone/>
            </a:pPr>
            <a:r>
              <a:rPr lang="en-US" altLang="zh-TW" dirty="0" smtClean="0"/>
              <a:t>	(already run through 160000/200000 data , still checking dataset)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58" y="4317739"/>
            <a:ext cx="7947884" cy="104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6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Avhubert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Resume from </a:t>
            </a:r>
            <a:r>
              <a:rPr lang="en-US" altLang="zh-TW" dirty="0" err="1" smtClean="0"/>
              <a:t>ckpt</a:t>
            </a:r>
            <a:r>
              <a:rPr lang="en-US" altLang="zh-TW" dirty="0" smtClean="0"/>
              <a:t> if error</a:t>
            </a:r>
          </a:p>
          <a:p>
            <a:r>
              <a:rPr lang="en-US" altLang="zh-TW" dirty="0" smtClean="0"/>
              <a:t>Batch size = 16*1</a:t>
            </a:r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(batch size x gradient accumulate steps)</a:t>
            </a:r>
          </a:p>
          <a:p>
            <a:r>
              <a:rPr lang="en-US" altLang="zh-TW" dirty="0" smtClean="0"/>
              <a:t>Learning rate = 2.0E-04</a:t>
            </a:r>
          </a:p>
          <a:p>
            <a:r>
              <a:rPr lang="en-US" altLang="zh-TW" dirty="0" smtClean="0"/>
              <a:t>Best training accuracy = 0.138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49619"/>
          <a:stretch/>
        </p:blipFill>
        <p:spPr>
          <a:xfrm>
            <a:off x="7033800" y="3456051"/>
            <a:ext cx="4320000" cy="285584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49157" t="1" b="-1"/>
          <a:stretch/>
        </p:blipFill>
        <p:spPr>
          <a:xfrm>
            <a:off x="7033800" y="356272"/>
            <a:ext cx="4320000" cy="28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0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Avhubert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Remove the 2 problem data</a:t>
            </a:r>
          </a:p>
          <a:p>
            <a:r>
              <a:rPr lang="en-US" altLang="zh-TW" dirty="0" smtClean="0"/>
              <a:t>Batch size = 8 x 8 </a:t>
            </a:r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(batch size x gradient accumulate steps)</a:t>
            </a:r>
          </a:p>
          <a:p>
            <a:r>
              <a:rPr lang="en-US" altLang="zh-TW" dirty="0" smtClean="0"/>
              <a:t>Learning rate = 1.0E-04</a:t>
            </a:r>
          </a:p>
          <a:p>
            <a:r>
              <a:rPr lang="en-US" altLang="zh-TW" dirty="0" smtClean="0"/>
              <a:t>Best training accuracy = 0.121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3005" r="49710" b="4799"/>
          <a:stretch/>
        </p:blipFill>
        <p:spPr>
          <a:xfrm>
            <a:off x="7441009" y="3629025"/>
            <a:ext cx="4320000" cy="27280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51413" t="3485" r="-70" b="3104"/>
          <a:stretch/>
        </p:blipFill>
        <p:spPr>
          <a:xfrm>
            <a:off x="7444881" y="471055"/>
            <a:ext cx="4320000" cy="285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1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Replai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Batch size = 8 x 8 </a:t>
            </a:r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(batch size x gradient accumulate steps)</a:t>
            </a:r>
          </a:p>
          <a:p>
            <a:r>
              <a:rPr lang="en-US" altLang="zh-TW" dirty="0" smtClean="0"/>
              <a:t>Learning rate = 1.0E-04</a:t>
            </a:r>
          </a:p>
          <a:p>
            <a:r>
              <a:rPr lang="en-US" altLang="zh-TW" dirty="0" smtClean="0"/>
              <a:t>Best training accuracy = 0.121</a:t>
            </a:r>
            <a:endParaRPr lang="zh-TW" altLang="en-US" dirty="0" smtClean="0"/>
          </a:p>
          <a:p>
            <a:r>
              <a:rPr lang="en-US" altLang="zh-TW" dirty="0" smtClean="0"/>
              <a:t>Test accuracy = 0.01 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(at step 10000)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9320"/>
          <a:stretch/>
        </p:blipFill>
        <p:spPr>
          <a:xfrm>
            <a:off x="7285337" y="465294"/>
            <a:ext cx="4320000" cy="299710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49944"/>
          <a:stretch/>
        </p:blipFill>
        <p:spPr>
          <a:xfrm>
            <a:off x="7285337" y="3597337"/>
            <a:ext cx="4320000" cy="30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0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99</Words>
  <Application>Microsoft Office PowerPoint</Application>
  <PresentationFormat>寬螢幕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VGGSound</vt:lpstr>
      <vt:lpstr>Avhubert</vt:lpstr>
      <vt:lpstr>Avhubert</vt:lpstr>
      <vt:lpstr>Avhubert</vt:lpstr>
      <vt:lpstr>Replai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VGGSound</dc:title>
  <dc:creator>HP</dc:creator>
  <cp:lastModifiedBy>HP</cp:lastModifiedBy>
  <cp:revision>3</cp:revision>
  <dcterms:created xsi:type="dcterms:W3CDTF">2023-05-18T16:04:16Z</dcterms:created>
  <dcterms:modified xsi:type="dcterms:W3CDTF">2023-05-18T16:22:26Z</dcterms:modified>
</cp:coreProperties>
</file>