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E0902-80AF-4DB2-9ECA-74AF50BE5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976629-24EB-4E35-970C-91C88A8A1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753E2-6F7D-4F5D-A6EF-76F0ECFB2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D83D-0DC6-45C2-A508-5D9852CC5CB0}" type="datetimeFigureOut">
              <a:rPr lang="LID4096" smtClean="0"/>
              <a:t>03/04/2020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9E809-621A-4CB8-BF03-FC621F72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62046-E5FF-45DA-B479-0B375E96B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3F9-FF31-4F62-A504-416EC0952EC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23735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69705-5414-4FAD-BBEC-CB694866E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957A7-24FB-4DDE-A870-11023FB5C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D018A-EBDC-41F6-9538-7240A2ED8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D83D-0DC6-45C2-A508-5D9852CC5CB0}" type="datetimeFigureOut">
              <a:rPr lang="LID4096" smtClean="0"/>
              <a:t>03/04/2020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C13A7-4705-4B91-828A-597B1B724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3DD32-0BDB-469D-9B13-40B4E0AB3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3F9-FF31-4F62-A504-416EC0952EC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24257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21648B-9D10-46EB-BB1F-D08DE369CC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A1EE25-EE3D-49CA-8378-2A8DA701E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3FE53-5A37-46CF-BF4F-AE1C16441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D83D-0DC6-45C2-A508-5D9852CC5CB0}" type="datetimeFigureOut">
              <a:rPr lang="LID4096" smtClean="0"/>
              <a:t>03/04/2020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40ABC-6313-4227-89CE-5C1975542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0BC26-92CC-4BBA-B07F-FD7938E54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3F9-FF31-4F62-A504-416EC0952EC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31078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18B87-0253-4D58-BC13-E4DFEA318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2D201-159A-415F-A027-8D455AECC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9EDA6-BCEF-4A7F-9FCE-542F45B8B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D83D-0DC6-45C2-A508-5D9852CC5CB0}" type="datetimeFigureOut">
              <a:rPr lang="LID4096" smtClean="0"/>
              <a:t>03/04/2020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68AC8-F7B9-49B1-BD64-F493DF34B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2517B-F8D4-439A-BB23-D2A94900E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3F9-FF31-4F62-A504-416EC0952EC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95863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93B0E-DD3C-48B6-8F27-732B3FB49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09E28-7BE4-4EC8-AAB0-91152E24F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F623D-B055-4C6B-90C8-F1A91F9E0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D83D-0DC6-45C2-A508-5D9852CC5CB0}" type="datetimeFigureOut">
              <a:rPr lang="LID4096" smtClean="0"/>
              <a:t>03/04/2020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DE974-226A-4489-9D97-A2F55FE1D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37AC9-774E-4970-8A4E-7928A458F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3F9-FF31-4F62-A504-416EC0952EC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9590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72059-5002-4924-93E5-4D81F49BE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05EF9-8CC3-4159-A252-7251B2B1A2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667A9D-1C98-40A3-BCF0-E96B2FCAD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339A4-1F09-4379-A451-CBAA81D5E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D83D-0DC6-45C2-A508-5D9852CC5CB0}" type="datetimeFigureOut">
              <a:rPr lang="LID4096" smtClean="0"/>
              <a:t>03/04/2020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FADDD-E804-49A3-B3D5-3F276DB15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31110-3EA1-469C-AD70-74C765E10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3F9-FF31-4F62-A504-416EC0952EC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40681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49C0-E8BB-43F3-848C-6F3453255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2C0D5-7919-4DBC-8122-65A9C8BB6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5B9F95-1386-49DA-88EF-0006165FE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D99399-8F13-458F-B0D8-4386C6AA00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CE49EC-7F4B-419E-BB97-8A629EA075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7EFD5C-7187-4643-9A50-6EE37FE4C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D83D-0DC6-45C2-A508-5D9852CC5CB0}" type="datetimeFigureOut">
              <a:rPr lang="LID4096" smtClean="0"/>
              <a:t>03/04/2020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159A07-F0DE-4656-B6D6-72BD2E295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2EB91C-F165-499A-9D27-AF30FC8FD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3F9-FF31-4F62-A504-416EC0952EC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0595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B49C2-5672-48C2-835A-459DB819B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CAFF17-EE0D-4E5C-8755-F7C156485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D83D-0DC6-45C2-A508-5D9852CC5CB0}" type="datetimeFigureOut">
              <a:rPr lang="LID4096" smtClean="0"/>
              <a:t>03/04/2020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EFAABB-A444-446D-9497-B9E199255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9CDAB3-BDFE-4D99-BC50-133F332AC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3F9-FF31-4F62-A504-416EC0952EC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18249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45148A-D8D2-4655-B7DE-724B540B1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D83D-0DC6-45C2-A508-5D9852CC5CB0}" type="datetimeFigureOut">
              <a:rPr lang="LID4096" smtClean="0"/>
              <a:t>03/04/2020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59DB86-5B70-46D3-9564-F996F0A9B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FCC42-71A9-4FB4-835D-0461238E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3F9-FF31-4F62-A504-416EC0952EC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743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519E2-87C2-4911-94AE-F681CA95C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F61F5-58A9-47AB-9DFC-8972E32F4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369461-0C98-4039-A6FA-10E2C201C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A066C-9E2A-44D4-9EE3-D1B1C8DE7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D83D-0DC6-45C2-A508-5D9852CC5CB0}" type="datetimeFigureOut">
              <a:rPr lang="LID4096" smtClean="0"/>
              <a:t>03/04/2020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6CFD1-7AEA-40B8-91C6-0BA6B6461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4138D-4A0B-4ED1-93D4-27F142FAC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3F9-FF31-4F62-A504-416EC0952EC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09958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423AA-5AEE-419F-AC93-616E82C07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AA9F5B-4953-4D7E-ABA1-8CF263EF39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373958-59F9-4F76-8F61-C51F13FCA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C59DB-38BE-45A9-AD42-834205FE3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D83D-0DC6-45C2-A508-5D9852CC5CB0}" type="datetimeFigureOut">
              <a:rPr lang="LID4096" smtClean="0"/>
              <a:t>03/04/2020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5497B-A966-4043-97B1-8096052B8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40D76-C12D-4894-A467-DCABF93B2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3F9-FF31-4F62-A504-416EC0952EC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25600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F031C8-114E-482E-8A82-2CAD3C036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C1E88-EFA4-4FA1-9178-C016D289D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27466-8E49-4A0A-96C0-F80BBC46A8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6D83D-0DC6-45C2-A508-5D9852CC5CB0}" type="datetimeFigureOut">
              <a:rPr lang="LID4096" smtClean="0"/>
              <a:t>03/04/2020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219E4-1C5D-411E-BA6C-531B910CCE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31B74-C685-4657-B2D5-A651B6AD5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D83F9-FF31-4F62-A504-416EC0952EC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8410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825355B-10BB-429A-A5D5-7FB3AF1A01EF}"/>
              </a:ext>
            </a:extLst>
          </p:cNvPr>
          <p:cNvGrpSpPr/>
          <p:nvPr/>
        </p:nvGrpSpPr>
        <p:grpSpPr>
          <a:xfrm>
            <a:off x="1862138" y="966788"/>
            <a:ext cx="5646121" cy="4348162"/>
            <a:chOff x="1862138" y="966788"/>
            <a:chExt cx="5646121" cy="4348162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0A8AD84F-8924-40C3-BDB8-8E0CE28A86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2138" y="966788"/>
              <a:ext cx="5646121" cy="4348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2BFA55C-E4CB-40A0-93FC-4DC4DF1D24F7}"/>
                </a:ext>
              </a:extLst>
            </p:cNvPr>
            <p:cNvSpPr txBox="1"/>
            <p:nvPr/>
          </p:nvSpPr>
          <p:spPr>
            <a:xfrm>
              <a:off x="5077773" y="1173718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</a:rPr>
                <a:t>R</a:t>
              </a:r>
              <a:r>
                <a:rPr lang="en-US" b="1" baseline="30000" dirty="0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</a:rPr>
                <a:t> = 0.85</a:t>
              </a:r>
              <a:endParaRPr lang="LID4096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7FE40A6-FFEE-4E77-91E8-8EC73C6546DB}"/>
              </a:ext>
            </a:extLst>
          </p:cNvPr>
          <p:cNvSpPr txBox="1"/>
          <p:nvPr/>
        </p:nvSpPr>
        <p:spPr>
          <a:xfrm>
            <a:off x="3478938" y="309325"/>
            <a:ext cx="3197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FCM vs FL in other experiments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203309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B8737E-EE3E-4105-AC18-6FF24E650CF9}"/>
              </a:ext>
            </a:extLst>
          </p:cNvPr>
          <p:cNvGrpSpPr/>
          <p:nvPr/>
        </p:nvGrpSpPr>
        <p:grpSpPr>
          <a:xfrm>
            <a:off x="342900" y="700088"/>
            <a:ext cx="11029950" cy="3190875"/>
            <a:chOff x="342900" y="700088"/>
            <a:chExt cx="11029950" cy="3190875"/>
          </a:xfrm>
        </p:grpSpPr>
        <p:pic>
          <p:nvPicPr>
            <p:cNvPr id="2053" name="Picture 5">
              <a:extLst>
                <a:ext uri="{FF2B5EF4-FFF2-40B4-BE49-F238E27FC236}">
                  <a16:creationId xmlns:a16="http://schemas.microsoft.com/office/drawing/2014/main" id="{C34CF323-F745-4811-A8B6-55569F02CD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00" y="700088"/>
              <a:ext cx="11029950" cy="3190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8244FA1-94BB-4A69-8E56-7637C1D0E9BD}"/>
                </a:ext>
              </a:extLst>
            </p:cNvPr>
            <p:cNvSpPr txBox="1"/>
            <p:nvPr/>
          </p:nvSpPr>
          <p:spPr>
            <a:xfrm>
              <a:off x="2667948" y="2954893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</a:rPr>
                <a:t>R</a:t>
              </a:r>
              <a:r>
                <a:rPr lang="en-US" b="1" baseline="30000" dirty="0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</a:rPr>
                <a:t> = 0.88</a:t>
              </a:r>
              <a:endParaRPr lang="LID4096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6FCC803-8FFE-4A51-862A-8B8ADD75C441}"/>
                </a:ext>
              </a:extLst>
            </p:cNvPr>
            <p:cNvSpPr txBox="1"/>
            <p:nvPr/>
          </p:nvSpPr>
          <p:spPr>
            <a:xfrm>
              <a:off x="6016459" y="2954893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</a:rPr>
                <a:t>R</a:t>
              </a:r>
              <a:r>
                <a:rPr lang="en-US" b="1" baseline="30000" dirty="0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</a:rPr>
                <a:t> = 0.82</a:t>
              </a:r>
              <a:endParaRPr lang="LID4096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48B19A7-6294-4D1B-B3E8-53A30ABDD2E8}"/>
                </a:ext>
              </a:extLst>
            </p:cNvPr>
            <p:cNvSpPr txBox="1"/>
            <p:nvPr/>
          </p:nvSpPr>
          <p:spPr>
            <a:xfrm>
              <a:off x="9283534" y="2998827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</a:rPr>
                <a:t>R</a:t>
              </a:r>
              <a:r>
                <a:rPr lang="en-US" b="1" baseline="30000" dirty="0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</a:rPr>
                <a:t> = 0.92</a:t>
              </a:r>
              <a:endParaRPr lang="LID4096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2176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152AFB4-1DCF-4350-AB65-2BDE4286CD73}"/>
              </a:ext>
            </a:extLst>
          </p:cNvPr>
          <p:cNvGrpSpPr/>
          <p:nvPr/>
        </p:nvGrpSpPr>
        <p:grpSpPr>
          <a:xfrm>
            <a:off x="358776" y="389156"/>
            <a:ext cx="10795000" cy="6452802"/>
            <a:chOff x="358776" y="405198"/>
            <a:chExt cx="10795000" cy="6452802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ACA42AE6-F253-4C1A-957D-C761C1F7A8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776" y="405198"/>
              <a:ext cx="10795000" cy="64528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DCA96EA-46AD-4CE3-898E-5DF47164A5BC}"/>
                </a:ext>
              </a:extLst>
            </p:cNvPr>
            <p:cNvSpPr txBox="1"/>
            <p:nvPr/>
          </p:nvSpPr>
          <p:spPr>
            <a:xfrm>
              <a:off x="1458273" y="1973818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R</a:t>
              </a:r>
              <a:r>
                <a:rPr lang="en-US" baseline="30000" dirty="0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 = 0.88</a:t>
              </a:r>
              <a:endParaRPr lang="LID4096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8D4EBA-CB93-46DF-A0BC-99D99A138C0D}"/>
                </a:ext>
              </a:extLst>
            </p:cNvPr>
            <p:cNvSpPr txBox="1"/>
            <p:nvPr/>
          </p:nvSpPr>
          <p:spPr>
            <a:xfrm>
              <a:off x="3728232" y="1917672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R</a:t>
              </a:r>
              <a:r>
                <a:rPr lang="en-US" baseline="30000" dirty="0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 = 0.88</a:t>
              </a:r>
              <a:endParaRPr lang="LID4096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8C36E04-AC5B-4F73-B688-3B48F3D95A4F}"/>
                </a:ext>
              </a:extLst>
            </p:cNvPr>
            <p:cNvSpPr txBox="1"/>
            <p:nvPr/>
          </p:nvSpPr>
          <p:spPr>
            <a:xfrm>
              <a:off x="5821726" y="2005904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R</a:t>
              </a:r>
              <a:r>
                <a:rPr lang="en-US" baseline="30000" dirty="0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 = 0.93</a:t>
              </a:r>
              <a:endParaRPr lang="LID4096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33D134F-8FE8-40E4-B88C-7545E66A4885}"/>
                </a:ext>
              </a:extLst>
            </p:cNvPr>
            <p:cNvSpPr txBox="1"/>
            <p:nvPr/>
          </p:nvSpPr>
          <p:spPr>
            <a:xfrm>
              <a:off x="1658802" y="3971062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R</a:t>
              </a:r>
              <a:r>
                <a:rPr lang="en-US" baseline="30000" dirty="0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 = 0.22</a:t>
              </a:r>
              <a:endParaRPr lang="LID4096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7D269EB-62EB-4E07-8236-7A51A573519D}"/>
                </a:ext>
              </a:extLst>
            </p:cNvPr>
            <p:cNvSpPr txBox="1"/>
            <p:nvPr/>
          </p:nvSpPr>
          <p:spPr>
            <a:xfrm>
              <a:off x="3607917" y="4059294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R</a:t>
              </a:r>
              <a:r>
                <a:rPr lang="en-US" baseline="30000" dirty="0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 = 0.86</a:t>
              </a:r>
              <a:endParaRPr lang="LID4096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09C766C-F9F5-417D-91A3-38632C9BEA07}"/>
                </a:ext>
              </a:extLst>
            </p:cNvPr>
            <p:cNvSpPr txBox="1"/>
            <p:nvPr/>
          </p:nvSpPr>
          <p:spPr>
            <a:xfrm>
              <a:off x="5797665" y="4067316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R</a:t>
              </a:r>
              <a:r>
                <a:rPr lang="en-US" baseline="30000" dirty="0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 = 0.94</a:t>
              </a:r>
              <a:endParaRPr lang="LID4096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F09C403-9326-41EA-AB6D-8E9395371455}"/>
                </a:ext>
              </a:extLst>
            </p:cNvPr>
            <p:cNvSpPr txBox="1"/>
            <p:nvPr/>
          </p:nvSpPr>
          <p:spPr>
            <a:xfrm>
              <a:off x="7843035" y="4091380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R</a:t>
              </a:r>
              <a:r>
                <a:rPr lang="en-US" baseline="30000" dirty="0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 = 0.74</a:t>
              </a:r>
              <a:endParaRPr lang="LID4096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253FF16-B1F3-4A7C-9845-65F26328321F}"/>
                </a:ext>
              </a:extLst>
            </p:cNvPr>
            <p:cNvSpPr txBox="1"/>
            <p:nvPr/>
          </p:nvSpPr>
          <p:spPr>
            <a:xfrm>
              <a:off x="1594637" y="6024453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R</a:t>
              </a:r>
              <a:r>
                <a:rPr lang="en-US" baseline="30000" dirty="0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 = 0.94</a:t>
              </a:r>
              <a:endParaRPr lang="LID4096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C21C8AB-0E56-4547-8E67-BEE929F4CB6F}"/>
                </a:ext>
              </a:extLst>
            </p:cNvPr>
            <p:cNvSpPr txBox="1"/>
            <p:nvPr/>
          </p:nvSpPr>
          <p:spPr>
            <a:xfrm>
              <a:off x="10008716" y="6160811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R</a:t>
              </a:r>
              <a:r>
                <a:rPr lang="en-US" baseline="30000" dirty="0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 = 0.86</a:t>
              </a:r>
              <a:endParaRPr lang="LID4096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0851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45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wosnat</dc:creator>
  <cp:lastModifiedBy>wosnat</cp:lastModifiedBy>
  <cp:revision>2</cp:revision>
  <dcterms:created xsi:type="dcterms:W3CDTF">2020-03-04T09:56:49Z</dcterms:created>
  <dcterms:modified xsi:type="dcterms:W3CDTF">2020-03-04T10:29:28Z</dcterms:modified>
</cp:coreProperties>
</file>