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4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2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2831-7C84-45ED-937B-1A32EA435F2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5" y="301094"/>
            <a:ext cx="5594811" cy="320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2708841"/>
            <a:ext cx="6589654" cy="37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7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49" y="467937"/>
            <a:ext cx="6219825" cy="316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86" y="4026426"/>
            <a:ext cx="4966421" cy="25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9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7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Osnat</dc:creator>
  <cp:lastModifiedBy>Osnat</cp:lastModifiedBy>
  <cp:revision>1</cp:revision>
  <dcterms:created xsi:type="dcterms:W3CDTF">2020-03-09T11:36:23Z</dcterms:created>
  <dcterms:modified xsi:type="dcterms:W3CDTF">2020-03-09T11:36:52Z</dcterms:modified>
</cp:coreProperties>
</file>