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8" r:id="rId4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91" d="100"/>
          <a:sy n="91" d="100"/>
        </p:scale>
        <p:origin x="270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1DF1A-A52F-4895-93B9-8300B8A3456A}" type="datetimeFigureOut">
              <a:rPr lang="LID4096" smtClean="0"/>
              <a:t>06/28/2020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CCF0C-018B-44D3-8DB2-30B232157D6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93874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1DF1A-A52F-4895-93B9-8300B8A3456A}" type="datetimeFigureOut">
              <a:rPr lang="LID4096" smtClean="0"/>
              <a:t>06/28/2020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CCF0C-018B-44D3-8DB2-30B232157D6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65192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1DF1A-A52F-4895-93B9-8300B8A3456A}" type="datetimeFigureOut">
              <a:rPr lang="LID4096" smtClean="0"/>
              <a:t>06/28/2020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CCF0C-018B-44D3-8DB2-30B232157D6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37372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1DF1A-A52F-4895-93B9-8300B8A3456A}" type="datetimeFigureOut">
              <a:rPr lang="LID4096" smtClean="0"/>
              <a:t>06/28/2020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CCF0C-018B-44D3-8DB2-30B232157D6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77136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1DF1A-A52F-4895-93B9-8300B8A3456A}" type="datetimeFigureOut">
              <a:rPr lang="LID4096" smtClean="0"/>
              <a:t>06/28/2020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CCF0C-018B-44D3-8DB2-30B232157D6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5094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1DF1A-A52F-4895-93B9-8300B8A3456A}" type="datetimeFigureOut">
              <a:rPr lang="LID4096" smtClean="0"/>
              <a:t>06/28/2020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CCF0C-018B-44D3-8DB2-30B232157D6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39064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1DF1A-A52F-4895-93B9-8300B8A3456A}" type="datetimeFigureOut">
              <a:rPr lang="LID4096" smtClean="0"/>
              <a:t>06/28/2020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CCF0C-018B-44D3-8DB2-30B232157D6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6683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1DF1A-A52F-4895-93B9-8300B8A3456A}" type="datetimeFigureOut">
              <a:rPr lang="LID4096" smtClean="0"/>
              <a:t>06/28/2020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CCF0C-018B-44D3-8DB2-30B232157D6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41198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1DF1A-A52F-4895-93B9-8300B8A3456A}" type="datetimeFigureOut">
              <a:rPr lang="LID4096" smtClean="0"/>
              <a:t>06/28/2020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CCF0C-018B-44D3-8DB2-30B232157D6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39232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1DF1A-A52F-4895-93B9-8300B8A3456A}" type="datetimeFigureOut">
              <a:rPr lang="LID4096" smtClean="0"/>
              <a:t>06/28/2020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CCF0C-018B-44D3-8DB2-30B232157D6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49774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1DF1A-A52F-4895-93B9-8300B8A3456A}" type="datetimeFigureOut">
              <a:rPr lang="LID4096" smtClean="0"/>
              <a:t>06/28/2020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CCF0C-018B-44D3-8DB2-30B232157D6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93564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1DF1A-A52F-4895-93B9-8300B8A3456A}" type="datetimeFigureOut">
              <a:rPr lang="LID4096" smtClean="0"/>
              <a:t>06/28/2020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3CCF0C-018B-44D3-8DB2-30B232157D6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4647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706CDDE-4A4A-4405-872B-CEF42353733E}"/>
              </a:ext>
            </a:extLst>
          </p:cNvPr>
          <p:cNvSpPr txBox="1"/>
          <p:nvPr/>
        </p:nvSpPr>
        <p:spPr>
          <a:xfrm>
            <a:off x="2081048" y="756745"/>
            <a:ext cx="1125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SNPs</a:t>
            </a:r>
            <a:endParaRPr lang="LID4096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81D41C5-3773-41FC-BBDA-AF55F1DE03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4083" y="2106066"/>
            <a:ext cx="6858000" cy="249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7E04F6B8-6809-4A2E-9A52-D7F052F113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07467"/>
            <a:ext cx="6858000" cy="1157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4A34EE8-8D3A-4C9D-BD8D-1D55A7418092}"/>
              </a:ext>
            </a:extLst>
          </p:cNvPr>
          <p:cNvSpPr txBox="1"/>
          <p:nvPr/>
        </p:nvSpPr>
        <p:spPr>
          <a:xfrm>
            <a:off x="3344917" y="1736734"/>
            <a:ext cx="101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MIT9313</a:t>
            </a:r>
            <a:endParaRPr lang="LID4096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8E6982-1098-4D69-B3A7-CEDFAF0FD853}"/>
              </a:ext>
            </a:extLst>
          </p:cNvPr>
          <p:cNvSpPr txBox="1"/>
          <p:nvPr/>
        </p:nvSpPr>
        <p:spPr>
          <a:xfrm>
            <a:off x="3344916" y="5938135"/>
            <a:ext cx="101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MIT0604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180936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881D89D-6C17-4758-BB4D-A17F94E70F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3572" y="1206828"/>
            <a:ext cx="6858000" cy="819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3B7D234-EB8D-4867-829E-DCF3AF8878B3}"/>
              </a:ext>
            </a:extLst>
          </p:cNvPr>
          <p:cNvSpPr txBox="1"/>
          <p:nvPr/>
        </p:nvSpPr>
        <p:spPr>
          <a:xfrm>
            <a:off x="2154621" y="504497"/>
            <a:ext cx="1932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MIT9313 – all </a:t>
            </a:r>
            <a:r>
              <a:rPr lang="en-US" dirty="0" err="1"/>
              <a:t>snps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4248164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4223977-E0BC-4097-A97C-DF520379CC22}"/>
              </a:ext>
            </a:extLst>
          </p:cNvPr>
          <p:cNvSpPr txBox="1"/>
          <p:nvPr/>
        </p:nvSpPr>
        <p:spPr>
          <a:xfrm>
            <a:off x="2154621" y="504497"/>
            <a:ext cx="1932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MIT0604 – all </a:t>
            </a:r>
            <a:r>
              <a:rPr lang="en-US" dirty="0" err="1"/>
              <a:t>snps</a:t>
            </a:r>
            <a:endParaRPr lang="LID4096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E639AAC-1CEA-4346-A25F-9BF588ACD3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60" y="1200479"/>
            <a:ext cx="6448425" cy="344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2622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</TotalTime>
  <Words>12</Words>
  <Application>Microsoft Office PowerPoint</Application>
  <PresentationFormat>A4 Paper (210x297 mm)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wosnat</dc:creator>
  <cp:lastModifiedBy>wosnat</cp:lastModifiedBy>
  <cp:revision>1</cp:revision>
  <dcterms:created xsi:type="dcterms:W3CDTF">2020-06-28T17:19:44Z</dcterms:created>
  <dcterms:modified xsi:type="dcterms:W3CDTF">2020-06-28T17:46:24Z</dcterms:modified>
</cp:coreProperties>
</file>