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EF8E-0CBD-4511-AD85-86A086E8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693E-20BA-4B86-AE71-66F11A7B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A16D-AB99-4F9E-A2C9-09B13D9F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C253-E1FF-4512-8ACB-194787DB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B031-F7F1-44DF-8355-AAF52D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1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F97D-5BE4-4841-BE1B-D4BF28DF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129B6-CDE4-4963-811F-DA38E848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6AAD-C48E-4562-A936-9A54E0B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3D9E-AFAC-4553-982D-DE295E43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1608-CA97-4296-AB46-DA765BC8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6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47B08-A054-44F0-8642-28305054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6B43D-DCA2-47F0-8AFC-D5EE5350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3FA2-C4CF-465B-AFFD-7FCAC5E7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A4E5-F20D-4E81-950E-0F794CEF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4129-8E6F-4A91-8BF3-13E66575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450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21F2-2441-4452-9235-628C13A1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2C1A-9506-4916-9FE5-AFE90F62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4F78-F611-46FB-8001-F1485F50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2962-C792-45BF-A6F9-5A0B446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FCCE-0B34-4430-BE88-CD855548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0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64C2-55E7-4825-874A-BF43827E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C40A-6C00-4C62-ADFF-E39C6C8F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9E45-C1B6-4B4B-BFC4-78C3E94E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7977-E40A-45F2-82B2-C90053E9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B509-ACA2-4A3C-95CA-E6EBEACF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540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7DE3-B78F-4875-807C-B6C1BBF9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D819-AA3A-4C2E-B19F-BDFF6102B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A7B14-6C58-46B2-85D0-2D5B95899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3D85-7E4D-489A-B442-740DE54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7181-9219-4049-81F2-29C622D0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A9C7-C564-4DB4-B85F-B603AC3C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45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8BC-0A36-402D-867E-3F72C1CB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33F2-0ADD-41BC-9745-A58D862E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6478-5AFD-487C-B44A-01E1264D5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75C39-6E57-4A2B-A6EB-8EAED6DB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069CE-471E-4174-8BF7-C40FA923F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FA700-723E-40FD-A7D6-7235A18F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93734-027B-48CC-B3D0-88E7D108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55721-686A-4F0F-8125-893A1C7A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11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8FB9-4082-46A8-852A-B9BE176F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4C44D-B1A5-412D-AB2F-1EE5DE4C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CC121-ACDB-4704-B4D2-19EB8A45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95A1-BC58-4F1B-9BE2-0C451868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8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2D0CA-3151-43A8-ADDD-04E5FB8F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4EAC3-1F61-44A8-9995-5AD5758C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608EF-7C2E-49D7-9409-6F4069C9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68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E8E1-E126-4E2C-9DAA-4CFAEFC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52F6-93A8-42CD-802B-08D78B2B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EE2CD-4C37-430C-94D2-9525EA31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8B679-04BB-49ED-ADFB-1DA3B6B4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0FC4-18A1-4C01-90DA-0AE49CDE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DEDC-FD38-4A32-9361-66E6456C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37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6EA4-1785-42D1-8DE8-BAB677DC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31188-FB1B-4B2F-BA3E-FE0363F0D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0A9B1-F570-4DE7-BD15-CD8B639ED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1DA1-1129-45D6-83CF-626E62A4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458E-F29A-4473-8B56-52D7C12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4C7A4-468E-4211-A44A-B605DD65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06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EB8BA-9AAF-4AAC-B08B-400B39D8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79CF-6D25-4DC3-81FA-D2CBCF5B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6CBB-B0A3-4051-B940-C5007D44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BD73-6122-46C3-85ED-B916FDAEE082}" type="datetimeFigureOut">
              <a:rPr lang="LID4096" smtClean="0"/>
              <a:t>03/16/2020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ED1B-A04F-4638-B8D0-CA13AC1A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2202-8DE5-4306-A288-18502D82A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B5ED-CAFB-49FA-B045-016D965AB6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733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71B27-FE3F-4890-BC52-97094140A384}"/>
              </a:ext>
            </a:extLst>
          </p:cNvPr>
          <p:cNvSpPr txBox="1"/>
          <p:nvPr/>
        </p:nvSpPr>
        <p:spPr>
          <a:xfrm>
            <a:off x="333375" y="617802"/>
            <a:ext cx="522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1S: correlation between FL and PRO cell counts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63334-4FB4-44C4-8508-C451D0AA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3" y="1981200"/>
            <a:ext cx="399157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D523EA-A316-4601-B242-67AC5F1F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905"/>
            <a:ext cx="5587998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A7E678-357B-4A3D-B612-AD31F9CDA605}"/>
              </a:ext>
            </a:extLst>
          </p:cNvPr>
          <p:cNvSpPr/>
          <p:nvPr/>
        </p:nvSpPr>
        <p:spPr>
          <a:xfrm>
            <a:off x="4647606" y="2791924"/>
            <a:ext cx="74205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OLS Regression Results             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Dep. Variable:                    FCM   R-squared (uncentered):                   0.849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                      OLS   Adj. R-squared (uncentered):              0.849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Method:                 Least Squares   F-statistic:                              1935.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Date:                Tue, 10 Mar 2020   Prob (F-statistic):                   4.53e-143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Time:                        19:11:52   Log-Likelihood:                         -6491.9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No. Observations:                 344   AIC:                                  1.299e+04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Df Residuals:                     343   BIC:                                  1.299e+04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Df Model:                           1                               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Covariance Type: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nonrobust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 err          t      P&gt;|t|      [0.025      0.975]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FL          3.464e+07   7.88e+05     43.987      0.000    3.31e+07    3.62e+07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Omnibus:                       22.969   Durbin-Watson:                   0.978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Prob(Omnibus):                  0.000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Jarque-Bera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(JB):               53.226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Skew:                           0.308   Prob(JB):                     2.77e-12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Kurtosis:                       4.826   Cond. No.                         1.00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Warnings: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Standard Errors assume that the covariance matrix of the errors is correctly specified.</a:t>
            </a:r>
          </a:p>
        </p:txBody>
      </p:sp>
    </p:spTree>
    <p:extLst>
      <p:ext uri="{BB962C8B-B14F-4D97-AF65-F5344CB8AC3E}">
        <p14:creationId xmlns:p14="http://schemas.microsoft.com/office/powerpoint/2010/main" val="23371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062C6-D32B-4EFE-8C80-90DA1E9C4858}"/>
              </a:ext>
            </a:extLst>
          </p:cNvPr>
          <p:cNvSpPr txBox="1"/>
          <p:nvPr/>
        </p:nvSpPr>
        <p:spPr>
          <a:xfrm>
            <a:off x="1029810" y="683581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44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3</cp:revision>
  <dcterms:created xsi:type="dcterms:W3CDTF">2020-03-16T08:26:39Z</dcterms:created>
  <dcterms:modified xsi:type="dcterms:W3CDTF">2020-03-16T08:45:25Z</dcterms:modified>
</cp:coreProperties>
</file>