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200" d="100"/>
          <a:sy n="200" d="100"/>
        </p:scale>
        <p:origin x="-313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E75A-15CE-499B-906A-FC7B4E24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C37A-E432-4212-8102-3AB3963AF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DADE-5AB1-464F-81E1-B3D25F2D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5C63-ECA0-4B61-BC58-EDA0C547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BF44-62A4-4BF1-8D96-4AE06511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73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6FB-1BA6-4B25-92AA-8A91ADCB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5D5F6-DFF4-4AE8-BFF3-F37C1D49B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9CC2-044C-4E8A-8521-F09F61D3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09FE-0B16-467E-822F-E3462EBF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FB75-1677-4ED1-ABC5-90E5617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062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DBF6-5310-4794-9D0B-1554707B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75ED-D0D7-4908-9D8D-18163182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A295-7C81-4254-B8A4-26D5DE5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AF1D-E0BF-4C2F-AF9A-892375DF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3F5D-B73C-42B1-BA94-BA02AB26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1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42F3-A65B-4E67-98A9-332DD990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BD6C-A9BE-44D6-B393-848F5E22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FFE0-3C8C-4E85-991F-DDAD7DCC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B8AD-D10B-4D78-ACEA-D7F7178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41C0-4EE2-43FD-B035-5FC75C3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427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0B66-02EE-40F4-B266-487500C1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EB5A-A109-4A22-9CBE-138BBD8C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ABA7-6E5A-4AFE-8748-5DC18AA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CAF6-F314-4943-AA3C-A5C12659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A6B0-276C-4629-85DE-B110E683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91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0E9B-FB4F-424C-B83C-C1C8223D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355-3E79-417F-A8BF-6BA704B2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6CCF-96C5-4CF0-964D-EC6C441C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7212-1A3C-4E8E-8CA3-177B8DE4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8E33-1A0E-4967-B215-DD8E81C6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713A-C26E-421E-A3A4-6A7D0315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27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EA41-AFB7-4DCF-A2B5-3D1C4943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D287-39D5-4E68-BF38-94B0F3AF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3C6C5-1CF6-4307-B7CC-839CC37B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86B37-DF20-406B-AFD9-0964FA82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A046-85E8-4A1E-A430-6114EF60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04440-E7A3-41CC-8175-B2C96A88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62FAA-553F-49FC-B944-EFED9D98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ECA1B-F210-42EB-AF3B-B6F4FD0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5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A2D-8740-4263-9C7D-06824655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1382-99EB-4659-884E-CF5F9660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703A-C937-4F96-8AFD-1424ABC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0B6B0-9600-40CF-9478-472E2F72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55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26E36-C602-4909-A9FE-D10EAA44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5B4C2-F16F-417D-8854-1E2E0A70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4735-D5BB-4EB3-A645-D7AC29B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92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A3B-10EF-4C02-AAA2-C2AA247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3D3F-5974-4F26-B538-73CB01F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EC9F9-1DCB-40FE-8BF8-B1650D60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7059-845E-461F-8328-C1FB2E9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C760F-9E6D-487F-8D88-25E9C83D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16B4-D5A8-4A71-BA22-7C8A1A2D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845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0F7-C55E-4900-9C21-B3AD8646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41F6-38E2-42E4-9AB9-D4C586738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D2BA6-F803-4B8A-BC96-76C52B7E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4818-74BE-4C73-9F9E-8687307A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B171-32F1-467B-8EA0-B6DB67D6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CA8C-87FA-48DE-989C-9512AEB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3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BE0C0-005F-4D10-A1C0-B5E9789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0E30-15AC-4484-852B-69F2636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AC22-570C-4FAF-8B78-D39A33E4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949D-9571-4D53-89C2-334627059698}" type="datetimeFigureOut">
              <a:rPr lang="LID4096" smtClean="0"/>
              <a:t>08/09/2020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E9F7-98FA-4258-80E4-5C9374A9D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B902-0BF6-4E37-B425-438D91163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851E-EC75-4812-9FEF-F0DF2C3B31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7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74DD8B-5BE8-48AA-A76F-1FDC012F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0"/>
            <a:ext cx="6919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2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9B3F595-CECC-4888-A3F4-FBCC53078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71488"/>
            <a:ext cx="691515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6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BDD8C68-84E2-4F51-8870-FB31B2BF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9075"/>
            <a:ext cx="96202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2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1AB9555-77F6-42FE-8FF0-429B05058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471488"/>
            <a:ext cx="77057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546F6955-7DE4-4249-8CF4-2E2986A3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0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3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F8CF23D-6A27-46B6-85F0-299B8C37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0"/>
            <a:ext cx="519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0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34F2313-CCFF-411B-80C6-F26308F6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42888"/>
            <a:ext cx="687705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8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0C33651-FBD3-462C-AC61-CE3F5AE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2888"/>
            <a:ext cx="7458075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B6E0A8-6CAF-480B-B896-68AE7C7E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0"/>
            <a:ext cx="698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AF9350-CB75-4F82-8C71-D4A5E071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0"/>
            <a:ext cx="692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1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EDC1F-48FB-4011-9D25-D346563A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19075"/>
            <a:ext cx="80200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A216478-A124-4337-9369-BC7FBAB3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71488"/>
            <a:ext cx="74771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0D22E4E-9E19-44A7-A1D4-20C91311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71488"/>
            <a:ext cx="80010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3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E541AD1-18E7-4430-AC1E-4ECEB35C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471488"/>
            <a:ext cx="77057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8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F8C9394-5F40-4810-A698-B35857BC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71488"/>
            <a:ext cx="57531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3056E8C-EEA3-413E-B0F0-2BFB6737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71488"/>
            <a:ext cx="80010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6</cp:revision>
  <dcterms:created xsi:type="dcterms:W3CDTF">2020-08-09T11:13:57Z</dcterms:created>
  <dcterms:modified xsi:type="dcterms:W3CDTF">2020-08-14T23:21:00Z</dcterms:modified>
</cp:coreProperties>
</file>