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D87F-FB99-4861-B6DC-FD08FA449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DD09A-7053-4DFB-B72C-29A8010EB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79195-157A-4A01-AC37-373ACC8A5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6DB2-4099-4C71-B9F0-3A7B10CDB51C}" type="datetimeFigureOut">
              <a:rPr lang="LID4096" smtClean="0"/>
              <a:t>06/09/2020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A804-3E65-4C12-999D-0C0759CC1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25BD7-E990-4479-8721-0ECEA81B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2ADE-8AAF-4998-B11E-86BB332DE0F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325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8A45-6BCB-4ADD-9D2B-E7A81673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782C7-7419-414D-8E94-6FFF633E2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6915F-6710-40D5-8F0C-1027AA0D9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6DB2-4099-4C71-B9F0-3A7B10CDB51C}" type="datetimeFigureOut">
              <a:rPr lang="LID4096" smtClean="0"/>
              <a:t>06/09/2020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FBBA7-7C96-448E-B684-F006C672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F77CB-59F8-4A8C-9770-B7FDD993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2ADE-8AAF-4998-B11E-86BB332DE0F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510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51E48-E8AC-4557-BB4C-886B71C8B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2CBBE-B969-4050-9446-C8F15D76A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13533-43BC-4436-9CA2-7721F7DC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6DB2-4099-4C71-B9F0-3A7B10CDB51C}" type="datetimeFigureOut">
              <a:rPr lang="LID4096" smtClean="0"/>
              <a:t>06/09/2020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5DFB2-AFDC-4861-9703-5AC4E8B2A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562D-26D4-40B7-867F-8CE98CF6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2ADE-8AAF-4998-B11E-86BB332DE0F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6084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22A46-1573-47DD-BEE9-B9DEB530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1456B-A4A9-4944-A55B-A13CF360E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77BCB-DA30-4096-930F-8E54B8DF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6DB2-4099-4C71-B9F0-3A7B10CDB51C}" type="datetimeFigureOut">
              <a:rPr lang="LID4096" smtClean="0"/>
              <a:t>06/09/2020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D370B-A6C0-4CEB-8234-31886B30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EC3BA-04E9-4ADD-A963-AC2AF7E9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2ADE-8AAF-4998-B11E-86BB332DE0F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76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3CAE-82B2-47BE-B239-AB66123B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209B0-3260-4401-ADCA-DC303DC85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BEC7-ABFA-421C-8573-568AF2EC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6DB2-4099-4C71-B9F0-3A7B10CDB51C}" type="datetimeFigureOut">
              <a:rPr lang="LID4096" smtClean="0"/>
              <a:t>06/09/2020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1059-0C12-4226-855A-8093DDF0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77431-DBBF-42F2-9FB6-A4614BD5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2ADE-8AAF-4998-B11E-86BB332DE0F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776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AD9F-D472-4EBE-9C6B-7F1F6835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712BD-0C38-4B3C-88A1-4DCF7A5C5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B8479-6DAF-4EF2-A693-45ED9D51A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0FD15-1594-430C-9C72-BC28F7E5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6DB2-4099-4C71-B9F0-3A7B10CDB51C}" type="datetimeFigureOut">
              <a:rPr lang="LID4096" smtClean="0"/>
              <a:t>06/09/2020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4D946-46A4-47E0-B666-8BFE6C87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02646-5964-4A8C-96A4-982F18F1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2ADE-8AAF-4998-B11E-86BB332DE0F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448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7E613-7A8F-4886-98A2-781F8C94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00A59-A095-454B-A8EB-F3F6265B0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E63D8-2043-4BA2-80B4-37E90E18E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0D15E-33E2-4C91-868A-EA0FAD49E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016A0-206D-4A28-9921-82FBAD29B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C909D4-2AA7-4238-9182-54A6F1DC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6DB2-4099-4C71-B9F0-3A7B10CDB51C}" type="datetimeFigureOut">
              <a:rPr lang="LID4096" smtClean="0"/>
              <a:t>06/09/2020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F52A42-C5AA-44BB-87C7-77045943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4481A6-19B4-44DD-9179-48CA4F42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2ADE-8AAF-4998-B11E-86BB332DE0F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645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0D87-A720-4860-83E7-67F9E787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D033A-CAF9-4D95-82FE-A41555D6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6DB2-4099-4C71-B9F0-3A7B10CDB51C}" type="datetimeFigureOut">
              <a:rPr lang="LID4096" smtClean="0"/>
              <a:t>06/09/2020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5A0B5-152D-430C-A8A7-16E499AE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9F915-CB8E-4326-AFE4-2C5DABA4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2ADE-8AAF-4998-B11E-86BB332DE0F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2047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80A86-6189-41F6-A79D-CF67C637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6DB2-4099-4C71-B9F0-3A7B10CDB51C}" type="datetimeFigureOut">
              <a:rPr lang="LID4096" smtClean="0"/>
              <a:t>06/09/2020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FE66E-23D9-4B10-9335-6CF1217F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5CFB7-D8FD-4AB0-AF92-574FDA68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2ADE-8AAF-4998-B11E-86BB332DE0F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97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2CD8-C244-4D53-9DEE-F5F01D49B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5EE28-95BD-4695-AB88-4DC35F061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D44EC-0ECC-4E0D-9368-67A683D44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0B5C3-A76C-4800-86BB-DCADA42AA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6DB2-4099-4C71-B9F0-3A7B10CDB51C}" type="datetimeFigureOut">
              <a:rPr lang="LID4096" smtClean="0"/>
              <a:t>06/09/2020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56B64-D3B1-405B-B8CC-FBAF2C7E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AACC3-3953-48C5-B958-3EC48E39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2ADE-8AAF-4998-B11E-86BB332DE0F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695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0FEF0-10B2-4A56-A737-E604CD0DE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4E106-3A45-4A7D-8D7C-902DA4A46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A8A2B-4AF0-4B02-ACBC-ADA610006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759FD-DB14-4099-8983-0BFBCFFB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6DB2-4099-4C71-B9F0-3A7B10CDB51C}" type="datetimeFigureOut">
              <a:rPr lang="LID4096" smtClean="0"/>
              <a:t>06/09/2020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2510E-E66F-456D-A556-07C7538E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00C5D-D675-46E8-8143-CD646CC5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2ADE-8AAF-4998-B11E-86BB332DE0F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473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0DC539-4601-40B1-BF31-CE1D41A0E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700AC-A16C-4600-9DAE-E2EC5EAED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8356E-BCBD-46E8-A248-2956280F3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56DB2-4099-4C71-B9F0-3A7B10CDB51C}" type="datetimeFigureOut">
              <a:rPr lang="LID4096" smtClean="0"/>
              <a:t>06/09/2020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C8E33-1661-4BE1-A2C4-2B59D0DC6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8B733-31EE-4910-9264-B3C846912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2ADE-8AAF-4998-B11E-86BB332DE0F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476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FE688B13-172D-43A9-B1F3-004E18517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3424237"/>
            <a:ext cx="10048875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7C0EB5-8BC9-4E45-97CF-8A01AA08B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547688"/>
            <a:ext cx="82296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B743F8-F98C-4471-9FDE-7EFD501DD063}"/>
              </a:ext>
            </a:extLst>
          </p:cNvPr>
          <p:cNvSpPr txBox="1"/>
          <p:nvPr/>
        </p:nvSpPr>
        <p:spPr>
          <a:xfrm>
            <a:off x="4791075" y="4000500"/>
            <a:ext cx="320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 (&lt;100 aa) unique peptides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1936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E29D769-668A-438D-B6B2-7A293EBEA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776288"/>
            <a:ext cx="82296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3F3B1ED-3AA3-4372-8988-1F6B855AC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075" y="2876550"/>
            <a:ext cx="36195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30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3BB45B8-E71E-42B8-847E-8BFC26C2F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47750"/>
            <a:ext cx="85344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9EAEE5-947A-4BB0-B35C-ACD280237C83}"/>
              </a:ext>
            </a:extLst>
          </p:cNvPr>
          <p:cNvSpPr txBox="1"/>
          <p:nvPr/>
        </p:nvSpPr>
        <p:spPr>
          <a:xfrm>
            <a:off x="3438525" y="781050"/>
            <a:ext cx="584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Med4 &amp; 1A3 from Tal’s experiment + FCM from experiment 1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6194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832BE3-4D48-422A-8693-0354E5A22CF4}"/>
              </a:ext>
            </a:extLst>
          </p:cNvPr>
          <p:cNvSpPr txBox="1"/>
          <p:nvPr/>
        </p:nvSpPr>
        <p:spPr>
          <a:xfrm>
            <a:off x="2733675" y="381000"/>
            <a:ext cx="632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 Model optimization using </a:t>
            </a:r>
            <a:r>
              <a:rPr lang="en-US" dirty="0" err="1"/>
              <a:t>v_n_max_p</a:t>
            </a:r>
            <a:r>
              <a:rPr lang="en-US" dirty="0"/>
              <a:t>, </a:t>
            </a:r>
            <a:r>
              <a:rPr lang="en-US" dirty="0" err="1"/>
              <a:t>mu_inf_p</a:t>
            </a:r>
            <a:r>
              <a:rPr lang="en-US" dirty="0"/>
              <a:t>, </a:t>
            </a:r>
            <a:r>
              <a:rPr lang="en-US" dirty="0" err="1"/>
              <a:t>mortality_p</a:t>
            </a:r>
            <a:endParaRPr lang="LID4096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276D2D2-2C31-42BC-94F7-3618E9A2F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97056"/>
            <a:ext cx="2971800" cy="287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67D5F4D-092F-4A2B-A8A5-4D5914670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995" y="857547"/>
            <a:ext cx="2943629" cy="287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D7A694D6-3319-41E0-904F-5C1BA4010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331" y="4686538"/>
            <a:ext cx="2622080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AB480D6F-50B9-4D95-9715-32D1E65A1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995" y="4686538"/>
            <a:ext cx="2643500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B2A07392-9A6E-4796-990E-CA0D76A78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331" y="2819816"/>
            <a:ext cx="2655196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1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0" name="Rectangle 76">
            <a:extLst>
              <a:ext uri="{FF2B5EF4-FFF2-40B4-BE49-F238E27FC236}">
                <a16:creationId xmlns:a16="http://schemas.microsoft.com/office/drawing/2014/main" id="{B4059D9B-2E55-47FE-A188-0F9BD734E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31" name="Group 78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2" name="Rectangle 80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A91E946-E6E7-4A90-85CE-E67A58C3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6639"/>
            <a:ext cx="11090274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2000"/>
              <a:t>ALT Model optimization using v_n_max_a, mu_inf_a, mortality_a</a:t>
            </a:r>
            <a:br>
              <a:rPr lang="en-US" sz="2000"/>
            </a:br>
            <a:endParaRPr lang="en-US" sz="2000"/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2171A454-6E2C-47FC-89DE-1E0F071B4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863" y="2431214"/>
            <a:ext cx="3689045" cy="3578373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D77A67D-4B3B-42E7-9AB8-ED7645B25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9907" y="3122499"/>
            <a:ext cx="3689045" cy="219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CC95004A-5D4B-4FC6-8A52-04A2F203D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92124" y="2138622"/>
            <a:ext cx="3359899" cy="1986755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AACB8A42-9868-4C66-BEDB-53F698165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92124" y="4312336"/>
            <a:ext cx="3358800" cy="1990088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918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61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ALT Model optimization using v_n_max_a, mu_inf_a, mortality_a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wosnat</dc:creator>
  <cp:lastModifiedBy>wosnat</cp:lastModifiedBy>
  <cp:revision>2</cp:revision>
  <dcterms:created xsi:type="dcterms:W3CDTF">2020-06-09T06:32:28Z</dcterms:created>
  <dcterms:modified xsi:type="dcterms:W3CDTF">2020-06-09T06:44:04Z</dcterms:modified>
</cp:coreProperties>
</file>