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0FF8-70A5-4AD4-864F-FB62AE06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976A-4EBF-4073-BF59-1C3218B55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D4DCF-1E1C-4195-B1CD-BA7EB2B7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C96A-C407-4EE8-A4E9-DAB6C284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EB57-5E44-41B4-B0E7-883F7B18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8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2D5C-F08C-492F-9877-3D67495F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3912C-D416-42D9-AFCF-0BDFD62D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21EE-978D-453B-A693-E089471E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A0C4-AE56-4ED1-AEBC-FEE101A7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D49D-8AF2-4691-A942-1E10D1EB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61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83730-EE1B-434E-BC0B-94390BE49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F1EBF-2358-4267-8717-45DCFD34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26E9-CA47-4170-86CE-A53B8D44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837E-48EA-412A-940E-0389EF28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A9E9-2E7A-4853-8F4F-D8136C40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547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4419-8216-4BBF-8466-57962678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A66A-8339-427E-9A82-E6575838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4E19-6F89-4770-AF83-0FEB59DE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46DE-A34E-4A0D-BAA1-63D46E1F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AFB8-3AD9-411E-BF93-B29AFBD1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898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CE58-D5E7-428D-95B4-9B99146E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F58A1-A196-4DF7-A2D9-B958BA56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940D-6C5C-4DE9-BC4B-179E0E93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AA9E-EDBE-4748-AD30-571C658E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8837-7ABC-4B42-8C1B-E4932157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06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9A9-1F42-44B8-A2FC-135DAADC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287F-0A47-4627-91EC-0B6F25CF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94F74-AA3E-4C27-B14A-DFE1EEA6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3D3E-79BA-4CEA-B2B2-BB7018B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4C81-159B-4BA3-B73C-E863D91A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56691-F322-4C9A-BB28-E6BD669E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12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5234-0566-4FA7-9A4D-5602422B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7E8A-67E3-42E4-8C10-C0C61998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A843-F204-437B-B0BF-16B25406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58D21-7948-406B-8C4E-A0F3207F5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81F4E-C1AF-40FB-8DA5-D6DCDC94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35D8B-75FF-4C2C-84FA-3226727B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F83F9-7C75-4D01-82B7-0BDBEBC3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AD76A-2FA9-427C-8D11-97850430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97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52BA-ACAE-4497-BDC0-4F9E1477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7E060-93E4-4FBC-A929-55EC8DB2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D0E28-E5C1-472D-9EEF-B0B0215C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13E2-7663-4A20-99BD-4D695537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81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3B69E-E59A-4663-9267-85DE4D5A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C16D8-6147-46F3-991A-EDE1ED65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ADCB1-BBE0-43AC-8789-A05BCA3C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00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637B-85F5-4003-9BFA-E111FD7E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0FAD-EFCF-4738-94D9-337313AE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D9526-A46C-4974-9C04-E2D0F4A25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7FD8C-E36F-4D54-81B2-DC01C4D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06A48-9E7D-46BC-A36B-393154E0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9B8C-64B7-442E-B82D-6AC023C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54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872-2EC8-4B2E-ABAB-56C718F3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40A1-9ED1-4CD3-9BB9-4D0E1F84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2A1AC-B0F1-4A46-B2F0-8FA488628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BE05-F986-4D9B-9A27-AABD9D88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6870B-3255-44CB-A53F-89BB195B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3C08-ACCC-419E-8CFD-F95C4151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425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710F5-6838-4224-A258-D910A2DE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0403-34B8-4B74-8184-C9532D3D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2375-09E1-4A12-8119-D12B2CC2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3DBA-5620-44D7-9CBA-23914E59DDED}" type="datetimeFigureOut">
              <a:rPr lang="LID4096" smtClean="0"/>
              <a:t>02/08/2020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0449-8844-4CDF-B063-F60F991F4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4E4D-2227-4321-8964-F1E751A24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B3DC-3325-4024-93C9-12BCD067C0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203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6B96673-F236-4AAE-9736-D995DAED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0"/>
            <a:ext cx="3281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5B450E-3089-4015-A05B-0D8B456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3" y="0"/>
            <a:ext cx="3184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A16B2-73EB-46E2-A304-E1A41272903C}"/>
              </a:ext>
            </a:extLst>
          </p:cNvPr>
          <p:cNvSpPr txBox="1"/>
          <p:nvPr/>
        </p:nvSpPr>
        <p:spPr>
          <a:xfrm>
            <a:off x="885825" y="1114425"/>
            <a:ext cx="1432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numbers</a:t>
            </a:r>
          </a:p>
          <a:p>
            <a:r>
              <a:rPr lang="en-US" dirty="0"/>
              <a:t>Experiment 1</a:t>
            </a:r>
          </a:p>
          <a:p>
            <a:r>
              <a:rPr lang="en-US" dirty="0"/>
              <a:t>ALT vs PRO</a:t>
            </a:r>
          </a:p>
        </p:txBody>
      </p:sp>
    </p:spTree>
    <p:extLst>
      <p:ext uri="{BB962C8B-B14F-4D97-AF65-F5344CB8AC3E}">
        <p14:creationId xmlns:p14="http://schemas.microsoft.com/office/powerpoint/2010/main" val="199458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E93D78EB-962A-4467-911E-65D9E609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14300"/>
            <a:ext cx="76009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850A54A3-0102-406F-B9A6-6C3F8FCC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629025"/>
            <a:ext cx="77628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92A0E-F456-4AF4-8371-DAA13F7738FF}"/>
              </a:ext>
            </a:extLst>
          </p:cNvPr>
          <p:cNvSpPr txBox="1"/>
          <p:nvPr/>
        </p:nvSpPr>
        <p:spPr>
          <a:xfrm>
            <a:off x="885825" y="1114425"/>
            <a:ext cx="1432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numbers</a:t>
            </a:r>
          </a:p>
          <a:p>
            <a:r>
              <a:rPr lang="en-US" dirty="0"/>
              <a:t>Experiment 1</a:t>
            </a:r>
          </a:p>
          <a:p>
            <a:r>
              <a:rPr lang="en-US" dirty="0"/>
              <a:t>ALT vs PRO</a:t>
            </a:r>
          </a:p>
        </p:txBody>
      </p:sp>
    </p:spTree>
    <p:extLst>
      <p:ext uri="{BB962C8B-B14F-4D97-AF65-F5344CB8AC3E}">
        <p14:creationId xmlns:p14="http://schemas.microsoft.com/office/powerpoint/2010/main" val="39053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6ACB8B-BFDC-470B-8963-50F58B17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14325"/>
            <a:ext cx="4037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0681F9-AD15-40CA-89B6-8836DE4B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228600"/>
            <a:ext cx="395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D082E-6C56-4323-85CB-CD99C49561D9}"/>
              </a:ext>
            </a:extLst>
          </p:cNvPr>
          <p:cNvSpPr txBox="1"/>
          <p:nvPr/>
        </p:nvSpPr>
        <p:spPr>
          <a:xfrm>
            <a:off x="885825" y="1114425"/>
            <a:ext cx="1432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numbers</a:t>
            </a:r>
          </a:p>
          <a:p>
            <a:r>
              <a:rPr lang="en-US" dirty="0"/>
              <a:t>Experiment 1</a:t>
            </a:r>
          </a:p>
          <a:p>
            <a:r>
              <a:rPr lang="en-US" dirty="0"/>
              <a:t>ALT vs PRO</a:t>
            </a:r>
          </a:p>
        </p:txBody>
      </p:sp>
    </p:spTree>
    <p:extLst>
      <p:ext uri="{BB962C8B-B14F-4D97-AF65-F5344CB8AC3E}">
        <p14:creationId xmlns:p14="http://schemas.microsoft.com/office/powerpoint/2010/main" val="32581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3</cp:revision>
  <dcterms:created xsi:type="dcterms:W3CDTF">2020-02-08T18:00:45Z</dcterms:created>
  <dcterms:modified xsi:type="dcterms:W3CDTF">2020-02-08T18:39:26Z</dcterms:modified>
</cp:coreProperties>
</file>