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2" r:id="rId10"/>
    <p:sldId id="263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1FF2-8677-4ADD-BEEF-70F25E839BE4}" type="datetimeFigureOut">
              <a:rPr lang="LID4096" smtClean="0"/>
              <a:t>03/17/2020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57D7-55BD-4A8B-9614-FF9584E99C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557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1FF2-8677-4ADD-BEEF-70F25E839BE4}" type="datetimeFigureOut">
              <a:rPr lang="LID4096" smtClean="0"/>
              <a:t>03/17/2020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57D7-55BD-4A8B-9614-FF9584E99C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30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1FF2-8677-4ADD-BEEF-70F25E839BE4}" type="datetimeFigureOut">
              <a:rPr lang="LID4096" smtClean="0"/>
              <a:t>03/17/2020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57D7-55BD-4A8B-9614-FF9584E99C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850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1FF2-8677-4ADD-BEEF-70F25E839BE4}" type="datetimeFigureOut">
              <a:rPr lang="LID4096" smtClean="0"/>
              <a:t>03/17/2020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57D7-55BD-4A8B-9614-FF9584E99C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444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1FF2-8677-4ADD-BEEF-70F25E839BE4}" type="datetimeFigureOut">
              <a:rPr lang="LID4096" smtClean="0"/>
              <a:t>03/17/2020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57D7-55BD-4A8B-9614-FF9584E99C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056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1FF2-8677-4ADD-BEEF-70F25E839BE4}" type="datetimeFigureOut">
              <a:rPr lang="LID4096" smtClean="0"/>
              <a:t>03/17/2020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57D7-55BD-4A8B-9614-FF9584E99C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246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1FF2-8677-4ADD-BEEF-70F25E839BE4}" type="datetimeFigureOut">
              <a:rPr lang="LID4096" smtClean="0"/>
              <a:t>03/17/2020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57D7-55BD-4A8B-9614-FF9584E99C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19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1FF2-8677-4ADD-BEEF-70F25E839BE4}" type="datetimeFigureOut">
              <a:rPr lang="LID4096" smtClean="0"/>
              <a:t>03/17/2020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57D7-55BD-4A8B-9614-FF9584E99C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107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1FF2-8677-4ADD-BEEF-70F25E839BE4}" type="datetimeFigureOut">
              <a:rPr lang="LID4096" smtClean="0"/>
              <a:t>03/17/2020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57D7-55BD-4A8B-9614-FF9584E99C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263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1FF2-8677-4ADD-BEEF-70F25E839BE4}" type="datetimeFigureOut">
              <a:rPr lang="LID4096" smtClean="0"/>
              <a:t>03/17/2020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57D7-55BD-4A8B-9614-FF9584E99C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880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1FF2-8677-4ADD-BEEF-70F25E839BE4}" type="datetimeFigureOut">
              <a:rPr lang="LID4096" smtClean="0"/>
              <a:t>03/17/2020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57D7-55BD-4A8B-9614-FF9584E99C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020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E1FF2-8677-4ADD-BEEF-70F25E839BE4}" type="datetimeFigureOut">
              <a:rPr lang="LID4096" smtClean="0"/>
              <a:t>03/17/2020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A57D7-55BD-4A8B-9614-FF9584E99C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140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0C57CF-CE0D-4B26-8577-21A9BAAD39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872105"/>
            <a:ext cx="4060425" cy="591439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0116C2-4A30-471D-A0A1-2C7575AC6E61}"/>
              </a:ext>
            </a:extLst>
          </p:cNvPr>
          <p:cNvSpPr txBox="1"/>
          <p:nvPr/>
        </p:nvSpPr>
        <p:spPr>
          <a:xfrm>
            <a:off x="1371600" y="112395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4F956E-9B43-4C3D-B9D9-6DEE23D73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76271"/>
            <a:ext cx="3086100" cy="144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2DAE4AD-1C29-46FE-ACE2-AA3E2B9DD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8160399"/>
            <a:ext cx="3396017" cy="157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457FD7-791B-4074-952A-6AE8C01EFA01}"/>
              </a:ext>
            </a:extLst>
          </p:cNvPr>
          <p:cNvSpPr txBox="1"/>
          <p:nvPr/>
        </p:nvSpPr>
        <p:spPr>
          <a:xfrm>
            <a:off x="656061" y="2146300"/>
            <a:ext cx="554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added markers to the plots – see if you want to use this.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1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809A5D-CC66-4692-9493-D501CB9B9A7C}"/>
              </a:ext>
            </a:extLst>
          </p:cNvPr>
          <p:cNvSpPr txBox="1"/>
          <p:nvPr/>
        </p:nvSpPr>
        <p:spPr>
          <a:xfrm>
            <a:off x="1091821" y="723331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S6</a:t>
            </a:r>
            <a:endParaRPr lang="LID4096" dirty="0"/>
          </a:p>
        </p:txBody>
      </p:sp>
      <p:pic>
        <p:nvPicPr>
          <p:cNvPr id="3" name="Picture 22">
            <a:extLst>
              <a:ext uri="{FF2B5EF4-FFF2-40B4-BE49-F238E27FC236}">
                <a16:creationId xmlns:a16="http://schemas.microsoft.com/office/drawing/2014/main" id="{E4E77290-9D71-49A2-AAEE-57EE6E2B0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99" y="4699777"/>
            <a:ext cx="5255716" cy="296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4">
            <a:extLst>
              <a:ext uri="{FF2B5EF4-FFF2-40B4-BE49-F238E27FC236}">
                <a16:creationId xmlns:a16="http://schemas.microsoft.com/office/drawing/2014/main" id="{4C7C53E3-4643-4495-83A9-D0362F8CA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99" y="1528530"/>
            <a:ext cx="4846283" cy="273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05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8F9FC3-1BCA-43B1-984E-9DB72B18A820}"/>
              </a:ext>
            </a:extLst>
          </p:cNvPr>
          <p:cNvSpPr txBox="1"/>
          <p:nvPr/>
        </p:nvSpPr>
        <p:spPr>
          <a:xfrm>
            <a:off x="581025" y="1114425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DAB794-57A3-4186-877F-E24C50E8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23" y="1483757"/>
            <a:ext cx="5530547" cy="386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BF58377-55DF-4357-A98A-C4F3D463E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37" y="5611620"/>
            <a:ext cx="5396234" cy="386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41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5D71AF-1B81-4BB0-9BC0-62C1D58CBF33}"/>
              </a:ext>
            </a:extLst>
          </p:cNvPr>
          <p:cNvSpPr txBox="1"/>
          <p:nvPr/>
        </p:nvSpPr>
        <p:spPr>
          <a:xfrm>
            <a:off x="393699" y="304800"/>
            <a:ext cx="10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3: </a:t>
            </a:r>
            <a:endParaRPr lang="LID4096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C525ED1-2906-4651-9693-C66E6C17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294" y="7655717"/>
            <a:ext cx="6827364" cy="194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C04BF02-6B58-4AFC-9388-8800D5EB4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144"/>
            <a:ext cx="6858000" cy="240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DF65AB2-61B7-45C2-BBF0-E71FEC68D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7725"/>
            <a:ext cx="68580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9B5C634-B94B-4551-AC4B-F0E16301D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04519"/>
            <a:ext cx="6858000" cy="199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59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8AEC88-0B33-4F3C-BBEF-9DBF3E1EBDD5}"/>
              </a:ext>
            </a:extLst>
          </p:cNvPr>
          <p:cNvSpPr txBox="1"/>
          <p:nvPr/>
        </p:nvSpPr>
        <p:spPr>
          <a:xfrm>
            <a:off x="2074460" y="1146412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4</a:t>
            </a:r>
            <a:endParaRPr lang="LID4096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619AD06-D6FC-40EB-85A0-603ACDD13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6" y="7560860"/>
            <a:ext cx="5317205" cy="175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27BD893-5D50-48BD-9CCF-C166C42EB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6" y="5095181"/>
            <a:ext cx="5635253" cy="176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58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A98C99-2D58-4CE2-82EE-95D7A30C7AC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802765"/>
            <a:ext cx="4279900" cy="724027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3480FD-D33B-4CA4-BD97-F6DB8A640F70}"/>
              </a:ext>
            </a:extLst>
          </p:cNvPr>
          <p:cNvSpPr/>
          <p:nvPr/>
        </p:nvSpPr>
        <p:spPr>
          <a:xfrm>
            <a:off x="1143000" y="692743"/>
            <a:ext cx="3429000" cy="6719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5. experiment 1 compare to 3&amp;4 and 5&amp;6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0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462A3D-0FF5-417F-AFA9-74E6D7C73BD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199" y="355600"/>
            <a:ext cx="3524701" cy="42291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3F7DA6-DC25-48F5-899C-99069EA86274}"/>
              </a:ext>
            </a:extLst>
          </p:cNvPr>
          <p:cNvSpPr txBox="1"/>
          <p:nvPr/>
        </p:nvSpPr>
        <p:spPr>
          <a:xfrm>
            <a:off x="698500" y="457200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7165D-F67D-420F-8FA2-A1DFBFB3C6E2}"/>
              </a:ext>
            </a:extLst>
          </p:cNvPr>
          <p:cNvSpPr/>
          <p:nvPr/>
        </p:nvSpPr>
        <p:spPr>
          <a:xfrm>
            <a:off x="434977" y="6202879"/>
            <a:ext cx="6185493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OLS Regression Results                            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=======================================================================================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Dep. Variable:                    FCM   R-squared (uncentered):                   0.849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Model:                            OLS   Adj. R-squared (uncentered):              0.849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Method:                 Least Squares   F-statistic:                              1935.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             Tue, 10 Mar 2020   Prob (F-statistic):                   4.53e-143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Time:                        19:11:52   Log-Likelihood:                         -6491.9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No. Observations:                 344   AIC:                                  1.299e+04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Df Residuals:                     343   BIC:                                  1.299e+04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Df Model:                           1                                              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Covariance Type: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nonrobust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std err          t      P&gt;|t|      [0.025      0.975]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FL          3.464e+07   7.88e+05     43.987      0.000    3.31e+07    3.62e+07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Omnibus:                       22.969   Durbin-Watson:                   0.978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Prob(Omnibus):                  0.000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Jarque-Bera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(JB):               53.226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Skew:                           0.308   Prob(JB):                     2.77e-12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Kurtosis:                       4.826   Cond. No.                         1.00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Warnings: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[1] Standard Errors assume that the covariance matrix of the errors is correctly specified.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F234DB3-199C-4600-8CE1-C226E7D3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048" y="4371044"/>
            <a:ext cx="3524701" cy="165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D4BA2A2-02B4-4F88-BA40-7657C7F2B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452" y="2633788"/>
            <a:ext cx="3238799" cy="152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B71B282-D23D-4B89-A4E0-1AF3397E1DBD}"/>
              </a:ext>
            </a:extLst>
          </p:cNvPr>
          <p:cNvGrpSpPr/>
          <p:nvPr/>
        </p:nvGrpSpPr>
        <p:grpSpPr>
          <a:xfrm>
            <a:off x="266700" y="2428873"/>
            <a:ext cx="3524703" cy="1657916"/>
            <a:chOff x="266701" y="2826031"/>
            <a:chExt cx="3524703" cy="1657916"/>
          </a:xfrm>
        </p:grpSpPr>
        <p:pic>
          <p:nvPicPr>
            <p:cNvPr id="4104" name="Picture 8">
              <a:extLst>
                <a:ext uri="{FF2B5EF4-FFF2-40B4-BE49-F238E27FC236}">
                  <a16:creationId xmlns:a16="http://schemas.microsoft.com/office/drawing/2014/main" id="{DB3C74F6-F5D0-4022-8E76-78866B2DD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1" y="2826031"/>
              <a:ext cx="3524703" cy="1657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2DB4282-7087-4A1C-BFA5-D2FD0CA08690}"/>
                </a:ext>
              </a:extLst>
            </p:cNvPr>
            <p:cNvSpPr txBox="1"/>
            <p:nvPr/>
          </p:nvSpPr>
          <p:spPr>
            <a:xfrm>
              <a:off x="1750717" y="3792664"/>
              <a:ext cx="101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30000" dirty="0"/>
                <a:t>2</a:t>
              </a:r>
              <a:r>
                <a:rPr lang="en-US" dirty="0"/>
                <a:t> = 0.36</a:t>
              </a:r>
              <a:endParaRPr lang="LID4096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CDAACA9-EEF7-4D12-A545-A22ACCC4890E}"/>
              </a:ext>
            </a:extLst>
          </p:cNvPr>
          <p:cNvGrpSpPr/>
          <p:nvPr/>
        </p:nvGrpSpPr>
        <p:grpSpPr>
          <a:xfrm>
            <a:off x="266700" y="4286025"/>
            <a:ext cx="3886203" cy="1827955"/>
            <a:chOff x="266700" y="4286025"/>
            <a:chExt cx="3886203" cy="1827955"/>
          </a:xfrm>
        </p:grpSpPr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135DC236-9E82-4B67-BDA4-AAAF3323EF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" y="4286025"/>
              <a:ext cx="3886203" cy="1827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A2FF9D-0D6A-468D-816C-A7A34209EFFF}"/>
                </a:ext>
              </a:extLst>
            </p:cNvPr>
            <p:cNvSpPr txBox="1"/>
            <p:nvPr/>
          </p:nvSpPr>
          <p:spPr>
            <a:xfrm>
              <a:off x="1851972" y="5373921"/>
              <a:ext cx="101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30000" dirty="0"/>
                <a:t>2</a:t>
              </a:r>
              <a:r>
                <a:rPr lang="en-US" dirty="0"/>
                <a:t> = 0.73</a:t>
              </a:r>
              <a:endParaRPr lang="LID4096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63EE001-F1F3-4644-8CB9-5F060406E6E6}"/>
              </a:ext>
            </a:extLst>
          </p:cNvPr>
          <p:cNvSpPr txBox="1"/>
          <p:nvPr/>
        </p:nvSpPr>
        <p:spPr>
          <a:xfrm>
            <a:off x="6985000" y="1880546"/>
            <a:ext cx="5895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graphs on the side are using all samples, </a:t>
            </a:r>
          </a:p>
          <a:p>
            <a:r>
              <a:rPr lang="en-US" dirty="0"/>
              <a:t>the graphs on the page are using only </a:t>
            </a:r>
            <a:r>
              <a:rPr lang="en-US" dirty="0" err="1"/>
              <a:t>lowN</a:t>
            </a:r>
            <a:r>
              <a:rPr lang="en-US" dirty="0"/>
              <a:t> and 1A3 samples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2440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004C6-441D-49A8-9B1B-EABA3B0478EF}"/>
              </a:ext>
            </a:extLst>
          </p:cNvPr>
          <p:cNvSpPr txBox="1"/>
          <p:nvPr/>
        </p:nvSpPr>
        <p:spPr>
          <a:xfrm>
            <a:off x="2171700" y="1054100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S2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2C0C6A-6157-4062-A04A-1321D2D907A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07" y="1790700"/>
            <a:ext cx="5417185" cy="723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456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352D08-DB3C-466F-8D85-40217AC18781}"/>
              </a:ext>
            </a:extLst>
          </p:cNvPr>
          <p:cNvSpPr txBox="1"/>
          <p:nvPr/>
        </p:nvSpPr>
        <p:spPr>
          <a:xfrm>
            <a:off x="1269612" y="1632903"/>
            <a:ext cx="269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S? Carrying capacity</a:t>
            </a:r>
            <a:endParaRPr lang="LID4096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DD4BD9-F086-4184-9BEE-683E34E5F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138" y="2002235"/>
            <a:ext cx="2039445" cy="141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150FD6B-9AB0-4347-8671-CC02AE8A7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7503"/>
            <a:ext cx="396240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ADA05A0-D3E6-4099-B1AB-7972FA93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9647"/>
            <a:ext cx="396240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151CE30-F1CF-4D45-A2B7-6BD3FBD75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879670"/>
            <a:ext cx="1791709" cy="121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10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A1830-3555-4B9F-AFE8-05AD70C276F0}"/>
              </a:ext>
            </a:extLst>
          </p:cNvPr>
          <p:cNvSpPr txBox="1"/>
          <p:nvPr/>
        </p:nvSpPr>
        <p:spPr>
          <a:xfrm>
            <a:off x="1562100" y="800100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S4</a:t>
            </a:r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E47C0F-27E6-46D2-A00A-3699B42C50C0}"/>
              </a:ext>
            </a:extLst>
          </p:cNvPr>
          <p:cNvGrpSpPr/>
          <p:nvPr/>
        </p:nvGrpSpPr>
        <p:grpSpPr>
          <a:xfrm>
            <a:off x="366936" y="7670184"/>
            <a:ext cx="5405307" cy="2042142"/>
            <a:chOff x="127000" y="7833580"/>
            <a:chExt cx="5405307" cy="2042142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4D8ABCDF-1400-487F-A838-C293320768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7833580"/>
              <a:ext cx="5346700" cy="2042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A39D3FE-B63C-400C-B802-8FC12F734AAA}"/>
                </a:ext>
              </a:extLst>
            </p:cNvPr>
            <p:cNvGrpSpPr/>
            <p:nvPr/>
          </p:nvGrpSpPr>
          <p:grpSpPr>
            <a:xfrm>
              <a:off x="457781" y="8076510"/>
              <a:ext cx="1355683" cy="276999"/>
              <a:chOff x="457781" y="8076510"/>
              <a:chExt cx="1355683" cy="27699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78B27-7BEB-447E-852E-047A6C4A230E}"/>
                  </a:ext>
                </a:extLst>
              </p:cNvPr>
              <p:cNvSpPr txBox="1"/>
              <p:nvPr/>
            </p:nvSpPr>
            <p:spPr>
              <a:xfrm>
                <a:off x="457781" y="807651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CB51EA-4E7C-43BF-A0C0-A873F34E903A}"/>
                  </a:ext>
                </a:extLst>
              </p:cNvPr>
              <p:cNvSpPr txBox="1"/>
              <p:nvPr/>
            </p:nvSpPr>
            <p:spPr>
              <a:xfrm>
                <a:off x="670615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</a:t>
                </a:r>
                <a:endParaRPr lang="LID4096" sz="12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575288-88ED-4B01-8A2D-E4CF8979CE69}"/>
                  </a:ext>
                </a:extLst>
              </p:cNvPr>
              <p:cNvSpPr txBox="1"/>
              <p:nvPr/>
            </p:nvSpPr>
            <p:spPr>
              <a:xfrm>
                <a:off x="975892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LID4096" sz="12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C7CCE8-AF3D-4115-8E4B-3DCF5549B65A}"/>
                  </a:ext>
                </a:extLst>
              </p:cNvPr>
              <p:cNvSpPr txBox="1"/>
              <p:nvPr/>
            </p:nvSpPr>
            <p:spPr>
              <a:xfrm>
                <a:off x="1495748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</a:t>
                </a:r>
                <a:endParaRPr lang="LID4096" sz="1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BD7F02-AF0A-4824-95A3-FEE1B60B553F}"/>
                  </a:ext>
                </a:extLst>
              </p:cNvPr>
              <p:cNvSpPr txBox="1"/>
              <p:nvPr/>
            </p:nvSpPr>
            <p:spPr>
              <a:xfrm>
                <a:off x="1244384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5EF8189-E612-460A-B9FC-81D4FBB193EC}"/>
                </a:ext>
              </a:extLst>
            </p:cNvPr>
            <p:cNvGrpSpPr/>
            <p:nvPr/>
          </p:nvGrpSpPr>
          <p:grpSpPr>
            <a:xfrm>
              <a:off x="2287898" y="8157473"/>
              <a:ext cx="1355683" cy="276999"/>
              <a:chOff x="457781" y="8076510"/>
              <a:chExt cx="1355683" cy="27699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23EDB1-4B38-42FA-A96F-CFA71F9CDC16}"/>
                  </a:ext>
                </a:extLst>
              </p:cNvPr>
              <p:cNvSpPr txBox="1"/>
              <p:nvPr/>
            </p:nvSpPr>
            <p:spPr>
              <a:xfrm>
                <a:off x="457781" y="8076510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AB</a:t>
                </a:r>
                <a:endParaRPr lang="LID4096" sz="1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4AD7AF-6C63-4062-BCA4-B9AF7B365425}"/>
                  </a:ext>
                </a:extLst>
              </p:cNvPr>
              <p:cNvSpPr txBox="1"/>
              <p:nvPr/>
            </p:nvSpPr>
            <p:spPr>
              <a:xfrm>
                <a:off x="670615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</a:t>
                </a:r>
                <a:endParaRPr lang="LID4096" sz="1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A0328E-D672-4021-AE8D-A752BE1C9B68}"/>
                  </a:ext>
                </a:extLst>
              </p:cNvPr>
              <p:cNvSpPr txBox="1"/>
              <p:nvPr/>
            </p:nvSpPr>
            <p:spPr>
              <a:xfrm>
                <a:off x="975892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05C96D-5FFD-4FF6-B302-D84B6FF66086}"/>
                  </a:ext>
                </a:extLst>
              </p:cNvPr>
              <p:cNvSpPr txBox="1"/>
              <p:nvPr/>
            </p:nvSpPr>
            <p:spPr>
              <a:xfrm>
                <a:off x="1495748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</a:t>
                </a:r>
                <a:endParaRPr lang="LID4096" sz="1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168E43-7AC5-4B57-8792-03811B1BDD5E}"/>
                  </a:ext>
                </a:extLst>
              </p:cNvPr>
              <p:cNvSpPr txBox="1"/>
              <p:nvPr/>
            </p:nvSpPr>
            <p:spPr>
              <a:xfrm>
                <a:off x="1244384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LID4096" sz="12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27A1904-C84A-408C-88F5-8274588CEF1E}"/>
                </a:ext>
              </a:extLst>
            </p:cNvPr>
            <p:cNvGrpSpPr/>
            <p:nvPr/>
          </p:nvGrpSpPr>
          <p:grpSpPr>
            <a:xfrm>
              <a:off x="4093826" y="8157473"/>
              <a:ext cx="1438481" cy="276999"/>
              <a:chOff x="457781" y="8076510"/>
              <a:chExt cx="1438481" cy="27699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AE9226-6713-44E4-B2EB-E44F9CEC3135}"/>
                  </a:ext>
                </a:extLst>
              </p:cNvPr>
              <p:cNvSpPr txBox="1"/>
              <p:nvPr/>
            </p:nvSpPr>
            <p:spPr>
              <a:xfrm>
                <a:off x="457781" y="807651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63CE16-6E34-4131-9F87-636072EBD7AE}"/>
                  </a:ext>
                </a:extLst>
              </p:cNvPr>
              <p:cNvSpPr txBox="1"/>
              <p:nvPr/>
            </p:nvSpPr>
            <p:spPr>
              <a:xfrm>
                <a:off x="670615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LID4096" sz="1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0AC841-8408-416E-B60C-CCED221445C9}"/>
                  </a:ext>
                </a:extLst>
              </p:cNvPr>
              <p:cNvSpPr txBox="1"/>
              <p:nvPr/>
            </p:nvSpPr>
            <p:spPr>
              <a:xfrm>
                <a:off x="893093" y="8076510"/>
                <a:ext cx="400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AB</a:t>
                </a:r>
                <a:endParaRPr lang="LID4096" sz="1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EB8B49-7FC1-4C93-B356-1DC012B6F2D9}"/>
                  </a:ext>
                </a:extLst>
              </p:cNvPr>
              <p:cNvSpPr txBox="1"/>
              <p:nvPr/>
            </p:nvSpPr>
            <p:spPr>
              <a:xfrm>
                <a:off x="1495747" y="8076510"/>
                <a:ext cx="4005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AB</a:t>
                </a:r>
                <a:endParaRPr lang="LID4096" sz="12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A454642-A452-4AC0-8805-A29675EFACBD}"/>
                  </a:ext>
                </a:extLst>
              </p:cNvPr>
              <p:cNvSpPr txBox="1"/>
              <p:nvPr/>
            </p:nvSpPr>
            <p:spPr>
              <a:xfrm>
                <a:off x="1244384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7B75934-8B7C-4C3D-A1FE-928E096A2E08}"/>
              </a:ext>
            </a:extLst>
          </p:cNvPr>
          <p:cNvGrpSpPr/>
          <p:nvPr/>
        </p:nvGrpSpPr>
        <p:grpSpPr>
          <a:xfrm>
            <a:off x="227469" y="1291385"/>
            <a:ext cx="5346700" cy="2042142"/>
            <a:chOff x="127000" y="1309807"/>
            <a:chExt cx="5346700" cy="2042142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A543FFE6-893B-4540-BEA4-B99D9C0B7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000" y="1309807"/>
              <a:ext cx="5346700" cy="2042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8BD4D15-8482-44F4-8DF7-D18A0FDF6A90}"/>
                </a:ext>
              </a:extLst>
            </p:cNvPr>
            <p:cNvGrpSpPr/>
            <p:nvPr/>
          </p:nvGrpSpPr>
          <p:grpSpPr>
            <a:xfrm>
              <a:off x="358617" y="1693112"/>
              <a:ext cx="1355683" cy="276999"/>
              <a:chOff x="457781" y="8076510"/>
              <a:chExt cx="1355683" cy="27699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E622FC-378E-4CD9-8065-00A69AD8A0F2}"/>
                  </a:ext>
                </a:extLst>
              </p:cNvPr>
              <p:cNvSpPr txBox="1"/>
              <p:nvPr/>
            </p:nvSpPr>
            <p:spPr>
              <a:xfrm>
                <a:off x="457781" y="807651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AB7CD7-4029-4FD5-AA53-EC34ED071BE7}"/>
                  </a:ext>
                </a:extLst>
              </p:cNvPr>
              <p:cNvSpPr txBox="1"/>
              <p:nvPr/>
            </p:nvSpPr>
            <p:spPr>
              <a:xfrm>
                <a:off x="670615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BDDCB3-AAAE-4130-A6FD-1EC85C839F8C}"/>
                  </a:ext>
                </a:extLst>
              </p:cNvPr>
              <p:cNvSpPr txBox="1"/>
              <p:nvPr/>
            </p:nvSpPr>
            <p:spPr>
              <a:xfrm>
                <a:off x="975892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A5682E2-5B5E-4BA7-B574-EDD306003602}"/>
                  </a:ext>
                </a:extLst>
              </p:cNvPr>
              <p:cNvSpPr txBox="1"/>
              <p:nvPr/>
            </p:nvSpPr>
            <p:spPr>
              <a:xfrm>
                <a:off x="1495748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A9D3D91-07F2-436A-A2EE-82644211BAD2}"/>
                  </a:ext>
                </a:extLst>
              </p:cNvPr>
              <p:cNvSpPr txBox="1"/>
              <p:nvPr/>
            </p:nvSpPr>
            <p:spPr>
              <a:xfrm>
                <a:off x="1244384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LID4096" sz="1200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FF00BE8-9572-4E89-95A6-D22E647B1B7C}"/>
                </a:ext>
              </a:extLst>
            </p:cNvPr>
            <p:cNvGrpSpPr/>
            <p:nvPr/>
          </p:nvGrpSpPr>
          <p:grpSpPr>
            <a:xfrm>
              <a:off x="2238316" y="1693111"/>
              <a:ext cx="1405263" cy="276999"/>
              <a:chOff x="457781" y="8076510"/>
              <a:chExt cx="1405263" cy="27699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CFC8D1-5B14-4B63-8D39-9C12F9CE50BB}"/>
                  </a:ext>
                </a:extLst>
              </p:cNvPr>
              <p:cNvSpPr txBox="1"/>
              <p:nvPr/>
            </p:nvSpPr>
            <p:spPr>
              <a:xfrm>
                <a:off x="457781" y="8076510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AB</a:t>
                </a:r>
                <a:endParaRPr lang="LID4096" sz="12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3735F84-21BE-4232-B2B6-80A1E36772FC}"/>
                  </a:ext>
                </a:extLst>
              </p:cNvPr>
              <p:cNvSpPr txBox="1"/>
              <p:nvPr/>
            </p:nvSpPr>
            <p:spPr>
              <a:xfrm>
                <a:off x="670615" y="8076510"/>
                <a:ext cx="3672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AC</a:t>
                </a:r>
                <a:endParaRPr lang="LID4096" sz="12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EA92383-3DE4-4A1B-91D7-08C428F63071}"/>
                  </a:ext>
                </a:extLst>
              </p:cNvPr>
              <p:cNvSpPr txBox="1"/>
              <p:nvPr/>
            </p:nvSpPr>
            <p:spPr>
              <a:xfrm>
                <a:off x="975892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</a:t>
                </a:r>
                <a:endParaRPr lang="LID4096" sz="12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484103E-62B2-4306-8BAA-A4721E2A36F3}"/>
                  </a:ext>
                </a:extLst>
              </p:cNvPr>
              <p:cNvSpPr txBox="1"/>
              <p:nvPr/>
            </p:nvSpPr>
            <p:spPr>
              <a:xfrm>
                <a:off x="1495747" y="8076510"/>
                <a:ext cx="3672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LID4096" sz="1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D2D924-D894-4C1D-A0CF-F049C58F16C9}"/>
                  </a:ext>
                </a:extLst>
              </p:cNvPr>
              <p:cNvSpPr txBox="1"/>
              <p:nvPr/>
            </p:nvSpPr>
            <p:spPr>
              <a:xfrm>
                <a:off x="1244384" y="8076510"/>
                <a:ext cx="3672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AC</a:t>
                </a:r>
                <a:endParaRPr lang="LID4096" sz="1200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AB60728-274C-4A25-A9A1-AF9FFF34A3E0}"/>
                </a:ext>
              </a:extLst>
            </p:cNvPr>
            <p:cNvGrpSpPr/>
            <p:nvPr/>
          </p:nvGrpSpPr>
          <p:grpSpPr>
            <a:xfrm>
              <a:off x="4051553" y="1718535"/>
              <a:ext cx="1355683" cy="276999"/>
              <a:chOff x="457781" y="8076510"/>
              <a:chExt cx="1355683" cy="27699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A5802F-E9BB-44DA-B703-B408084AB58C}"/>
                  </a:ext>
                </a:extLst>
              </p:cNvPr>
              <p:cNvSpPr txBox="1"/>
              <p:nvPr/>
            </p:nvSpPr>
            <p:spPr>
              <a:xfrm>
                <a:off x="457781" y="8076510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LID4096" sz="12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B41E1AC-19D8-42A6-B818-297092E0FF40}"/>
                  </a:ext>
                </a:extLst>
              </p:cNvPr>
              <p:cNvSpPr txBox="1"/>
              <p:nvPr/>
            </p:nvSpPr>
            <p:spPr>
              <a:xfrm>
                <a:off x="670615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C784A28-53F9-4E22-B392-9E63CD3D53E2}"/>
                  </a:ext>
                </a:extLst>
              </p:cNvPr>
              <p:cNvSpPr txBox="1"/>
              <p:nvPr/>
            </p:nvSpPr>
            <p:spPr>
              <a:xfrm>
                <a:off x="975892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563FFBC-4902-4225-99AB-43FA045B3BEE}"/>
                  </a:ext>
                </a:extLst>
              </p:cNvPr>
              <p:cNvSpPr txBox="1"/>
              <p:nvPr/>
            </p:nvSpPr>
            <p:spPr>
              <a:xfrm>
                <a:off x="1495748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4A4223B-C4D8-4F30-8AD8-52AF03F2ABA1}"/>
                  </a:ext>
                </a:extLst>
              </p:cNvPr>
              <p:cNvSpPr txBox="1"/>
              <p:nvPr/>
            </p:nvSpPr>
            <p:spPr>
              <a:xfrm>
                <a:off x="1244384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FA082A-C735-4EA8-ADF5-2C2F44BD234F}"/>
              </a:ext>
            </a:extLst>
          </p:cNvPr>
          <p:cNvGrpSpPr/>
          <p:nvPr/>
        </p:nvGrpSpPr>
        <p:grpSpPr>
          <a:xfrm>
            <a:off x="126055" y="3297050"/>
            <a:ext cx="5441557" cy="2042142"/>
            <a:chOff x="242457" y="3305808"/>
            <a:chExt cx="5441557" cy="2042142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3BDFEC71-3DB0-4D9B-884A-240FF7872E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457" y="3305808"/>
              <a:ext cx="5415626" cy="2042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A13B06F-BBE6-4B12-A33D-07C8E53EF5FB}"/>
                </a:ext>
              </a:extLst>
            </p:cNvPr>
            <p:cNvGrpSpPr/>
            <p:nvPr/>
          </p:nvGrpSpPr>
          <p:grpSpPr>
            <a:xfrm>
              <a:off x="627146" y="3688421"/>
              <a:ext cx="1355683" cy="276999"/>
              <a:chOff x="457781" y="8076510"/>
              <a:chExt cx="1355683" cy="27699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24BD118-5A9B-4CFA-8005-0817B6719E07}"/>
                  </a:ext>
                </a:extLst>
              </p:cNvPr>
              <p:cNvSpPr txBox="1"/>
              <p:nvPr/>
            </p:nvSpPr>
            <p:spPr>
              <a:xfrm>
                <a:off x="457781" y="807651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4356C4F-C52C-48CF-9933-0CA236D14F89}"/>
                  </a:ext>
                </a:extLst>
              </p:cNvPr>
              <p:cNvSpPr txBox="1"/>
              <p:nvPr/>
            </p:nvSpPr>
            <p:spPr>
              <a:xfrm>
                <a:off x="670615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F81192B-E27A-40A4-97BD-E993D6317A68}"/>
                  </a:ext>
                </a:extLst>
              </p:cNvPr>
              <p:cNvSpPr txBox="1"/>
              <p:nvPr/>
            </p:nvSpPr>
            <p:spPr>
              <a:xfrm>
                <a:off x="975892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20ABC6-5554-47D1-9B59-EBD7EF037FBC}"/>
                  </a:ext>
                </a:extLst>
              </p:cNvPr>
              <p:cNvSpPr txBox="1"/>
              <p:nvPr/>
            </p:nvSpPr>
            <p:spPr>
              <a:xfrm>
                <a:off x="1495748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FDD6C22-4B31-479C-8A3E-AACA91F6E866}"/>
                  </a:ext>
                </a:extLst>
              </p:cNvPr>
              <p:cNvSpPr txBox="1"/>
              <p:nvPr/>
            </p:nvSpPr>
            <p:spPr>
              <a:xfrm>
                <a:off x="1244384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ECD943A-FB64-4FD7-8ED3-EF64CA6677B3}"/>
                </a:ext>
              </a:extLst>
            </p:cNvPr>
            <p:cNvGrpSpPr/>
            <p:nvPr/>
          </p:nvGrpSpPr>
          <p:grpSpPr>
            <a:xfrm>
              <a:off x="2462296" y="3694771"/>
              <a:ext cx="1355683" cy="276999"/>
              <a:chOff x="457781" y="8076510"/>
              <a:chExt cx="1355683" cy="276999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079C59D-F6B8-45BF-9D3B-30817ED4E9A0}"/>
                  </a:ext>
                </a:extLst>
              </p:cNvPr>
              <p:cNvSpPr txBox="1"/>
              <p:nvPr/>
            </p:nvSpPr>
            <p:spPr>
              <a:xfrm>
                <a:off x="457781" y="807651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29AF4FB-5C76-4D9E-9CA7-301CB78DA7CA}"/>
                  </a:ext>
                </a:extLst>
              </p:cNvPr>
              <p:cNvSpPr txBox="1"/>
              <p:nvPr/>
            </p:nvSpPr>
            <p:spPr>
              <a:xfrm>
                <a:off x="670615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CB2EB4D-7B3F-4EBA-8CF3-33567C8D124D}"/>
                  </a:ext>
                </a:extLst>
              </p:cNvPr>
              <p:cNvSpPr txBox="1"/>
              <p:nvPr/>
            </p:nvSpPr>
            <p:spPr>
              <a:xfrm>
                <a:off x="975892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C5CFA6-BDB1-4434-9481-9768DB390158}"/>
                  </a:ext>
                </a:extLst>
              </p:cNvPr>
              <p:cNvSpPr txBox="1"/>
              <p:nvPr/>
            </p:nvSpPr>
            <p:spPr>
              <a:xfrm>
                <a:off x="1495748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2FBDE25-A33F-4ABD-A123-9AD3A60EF4DD}"/>
                  </a:ext>
                </a:extLst>
              </p:cNvPr>
              <p:cNvSpPr txBox="1"/>
              <p:nvPr/>
            </p:nvSpPr>
            <p:spPr>
              <a:xfrm>
                <a:off x="1244384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1D6C804-841A-4A51-A29B-1035B361DBAE}"/>
                </a:ext>
              </a:extLst>
            </p:cNvPr>
            <p:cNvGrpSpPr/>
            <p:nvPr/>
          </p:nvGrpSpPr>
          <p:grpSpPr>
            <a:xfrm>
              <a:off x="4328331" y="3603848"/>
              <a:ext cx="1355683" cy="276999"/>
              <a:chOff x="457781" y="8076510"/>
              <a:chExt cx="1355683" cy="276999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A963C02-D004-460B-8024-F91A7A637CC8}"/>
                  </a:ext>
                </a:extLst>
              </p:cNvPr>
              <p:cNvSpPr txBox="1"/>
              <p:nvPr/>
            </p:nvSpPr>
            <p:spPr>
              <a:xfrm>
                <a:off x="457781" y="807651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514DD9-53AC-4773-B34C-B72BC1729A1A}"/>
                  </a:ext>
                </a:extLst>
              </p:cNvPr>
              <p:cNvSpPr txBox="1"/>
              <p:nvPr/>
            </p:nvSpPr>
            <p:spPr>
              <a:xfrm>
                <a:off x="670615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9E84DEF-3B83-4024-9CA1-14058CE916E7}"/>
                  </a:ext>
                </a:extLst>
              </p:cNvPr>
              <p:cNvSpPr txBox="1"/>
              <p:nvPr/>
            </p:nvSpPr>
            <p:spPr>
              <a:xfrm>
                <a:off x="975892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FF263EA-FA71-4991-BD50-89DA15E479FE}"/>
                  </a:ext>
                </a:extLst>
              </p:cNvPr>
              <p:cNvSpPr txBox="1"/>
              <p:nvPr/>
            </p:nvSpPr>
            <p:spPr>
              <a:xfrm>
                <a:off x="1495748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6F21634-24BB-4152-B6FC-173263F40EEC}"/>
                  </a:ext>
                </a:extLst>
              </p:cNvPr>
              <p:cNvSpPr txBox="1"/>
              <p:nvPr/>
            </p:nvSpPr>
            <p:spPr>
              <a:xfrm>
                <a:off x="1244384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C846DF0-150E-4793-8609-A18A5EA837C2}"/>
              </a:ext>
            </a:extLst>
          </p:cNvPr>
          <p:cNvGrpSpPr/>
          <p:nvPr/>
        </p:nvGrpSpPr>
        <p:grpSpPr>
          <a:xfrm>
            <a:off x="164667" y="5493125"/>
            <a:ext cx="5605521" cy="2113748"/>
            <a:chOff x="88900" y="5904342"/>
            <a:chExt cx="5605521" cy="211374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7782034A-EFF0-43FB-9355-DE99C2015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00" y="5904342"/>
              <a:ext cx="5605521" cy="21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D4464A2-4781-4AB2-9D12-5960FCB04FF9}"/>
                </a:ext>
              </a:extLst>
            </p:cNvPr>
            <p:cNvGrpSpPr/>
            <p:nvPr/>
          </p:nvGrpSpPr>
          <p:grpSpPr>
            <a:xfrm>
              <a:off x="500041" y="6212208"/>
              <a:ext cx="1355683" cy="276999"/>
              <a:chOff x="457781" y="8076510"/>
              <a:chExt cx="1355683" cy="276999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71BF5F0-C5CC-439B-ADBA-1199E124FB1C}"/>
                  </a:ext>
                </a:extLst>
              </p:cNvPr>
              <p:cNvSpPr txBox="1"/>
              <p:nvPr/>
            </p:nvSpPr>
            <p:spPr>
              <a:xfrm>
                <a:off x="457781" y="8076510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AB</a:t>
                </a:r>
                <a:endParaRPr lang="LID4096" sz="12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870A11C-EE73-4FFB-B8AA-835289268B00}"/>
                  </a:ext>
                </a:extLst>
              </p:cNvPr>
              <p:cNvSpPr txBox="1"/>
              <p:nvPr/>
            </p:nvSpPr>
            <p:spPr>
              <a:xfrm>
                <a:off x="670615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23464DF-31A0-4A38-BD64-BABA8A9546BB}"/>
                  </a:ext>
                </a:extLst>
              </p:cNvPr>
              <p:cNvSpPr txBox="1"/>
              <p:nvPr/>
            </p:nvSpPr>
            <p:spPr>
              <a:xfrm>
                <a:off x="898554" y="8076510"/>
                <a:ext cx="4082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AB</a:t>
                </a:r>
                <a:endParaRPr lang="LID4096" sz="1200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DBA18A0-5DA0-479E-8541-CA5F308E1663}"/>
                  </a:ext>
                </a:extLst>
              </p:cNvPr>
              <p:cNvSpPr txBox="1"/>
              <p:nvPr/>
            </p:nvSpPr>
            <p:spPr>
              <a:xfrm>
                <a:off x="1495748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LID4096" sz="1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D14915B-EC39-4A28-8664-BB8743C03B14}"/>
                  </a:ext>
                </a:extLst>
              </p:cNvPr>
              <p:cNvSpPr txBox="1"/>
              <p:nvPr/>
            </p:nvSpPr>
            <p:spPr>
              <a:xfrm>
                <a:off x="1244384" y="8076510"/>
                <a:ext cx="3577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AB</a:t>
                </a:r>
                <a:endParaRPr lang="LID4096" sz="1200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DDD5079-4D93-4741-9507-0AACE5127D0D}"/>
                </a:ext>
              </a:extLst>
            </p:cNvPr>
            <p:cNvGrpSpPr/>
            <p:nvPr/>
          </p:nvGrpSpPr>
          <p:grpSpPr>
            <a:xfrm>
              <a:off x="2471112" y="6252056"/>
              <a:ext cx="1355683" cy="276999"/>
              <a:chOff x="457781" y="8076510"/>
              <a:chExt cx="1355683" cy="276999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B49A74C-B1AB-40B5-A917-9764B3ACEF96}"/>
                  </a:ext>
                </a:extLst>
              </p:cNvPr>
              <p:cNvSpPr txBox="1"/>
              <p:nvPr/>
            </p:nvSpPr>
            <p:spPr>
              <a:xfrm>
                <a:off x="457781" y="807651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A516AFD-7946-4F7F-8B77-3E66F7CFC497}"/>
                  </a:ext>
                </a:extLst>
              </p:cNvPr>
              <p:cNvSpPr txBox="1"/>
              <p:nvPr/>
            </p:nvSpPr>
            <p:spPr>
              <a:xfrm>
                <a:off x="670615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C43AFE0-D489-44D0-832A-6135340B7FA8}"/>
                  </a:ext>
                </a:extLst>
              </p:cNvPr>
              <p:cNvSpPr txBox="1"/>
              <p:nvPr/>
            </p:nvSpPr>
            <p:spPr>
              <a:xfrm>
                <a:off x="975892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5CC9C72-6368-4069-AD5E-215CFD2BFEE5}"/>
                  </a:ext>
                </a:extLst>
              </p:cNvPr>
              <p:cNvSpPr txBox="1"/>
              <p:nvPr/>
            </p:nvSpPr>
            <p:spPr>
              <a:xfrm>
                <a:off x="1495748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C7DCF70-C38B-4A8F-A8DE-D2CAE27030E1}"/>
                  </a:ext>
                </a:extLst>
              </p:cNvPr>
              <p:cNvSpPr txBox="1"/>
              <p:nvPr/>
            </p:nvSpPr>
            <p:spPr>
              <a:xfrm>
                <a:off x="1244384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FFC090F-CBC5-4F22-B15A-5C0702A0BDD1}"/>
                </a:ext>
              </a:extLst>
            </p:cNvPr>
            <p:cNvGrpSpPr/>
            <p:nvPr/>
          </p:nvGrpSpPr>
          <p:grpSpPr>
            <a:xfrm>
              <a:off x="4333421" y="6227131"/>
              <a:ext cx="1355683" cy="276999"/>
              <a:chOff x="457781" y="8076510"/>
              <a:chExt cx="1355683" cy="276999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4559A8-815B-45C6-B372-AA4B733E04B6}"/>
                  </a:ext>
                </a:extLst>
              </p:cNvPr>
              <p:cNvSpPr txBox="1"/>
              <p:nvPr/>
            </p:nvSpPr>
            <p:spPr>
              <a:xfrm>
                <a:off x="457781" y="807651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LID4096" sz="12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D9BD30D-69C6-49B2-8CCB-FFCEE4A2F77D}"/>
                  </a:ext>
                </a:extLst>
              </p:cNvPr>
              <p:cNvSpPr txBox="1"/>
              <p:nvPr/>
            </p:nvSpPr>
            <p:spPr>
              <a:xfrm>
                <a:off x="651414" y="8076510"/>
                <a:ext cx="3677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AB</a:t>
                </a:r>
                <a:endParaRPr lang="LID4096" sz="12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0BD1EC5-AB32-4C7C-BFDD-E10D38793C1F}"/>
                  </a:ext>
                </a:extLst>
              </p:cNvPr>
              <p:cNvSpPr txBox="1"/>
              <p:nvPr/>
            </p:nvSpPr>
            <p:spPr>
              <a:xfrm>
                <a:off x="924464" y="8076510"/>
                <a:ext cx="369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AB</a:t>
                </a:r>
                <a:endParaRPr lang="LID4096" sz="12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B26D094-BAEE-4777-9D8A-1EC2D1ECAE7F}"/>
                  </a:ext>
                </a:extLst>
              </p:cNvPr>
              <p:cNvSpPr txBox="1"/>
              <p:nvPr/>
            </p:nvSpPr>
            <p:spPr>
              <a:xfrm>
                <a:off x="1495748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LID4096" sz="12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6E8FDCD-5939-44C9-841C-C171FF8D166B}"/>
                  </a:ext>
                </a:extLst>
              </p:cNvPr>
              <p:cNvSpPr txBox="1"/>
              <p:nvPr/>
            </p:nvSpPr>
            <p:spPr>
              <a:xfrm>
                <a:off x="1244384" y="8076510"/>
                <a:ext cx="3177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LID4096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91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1045</TotalTime>
  <Words>297</Words>
  <Application>Microsoft Office PowerPoint</Application>
  <PresentationFormat>A4 Paper (210x297 mm)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wosnat</dc:creator>
  <cp:lastModifiedBy>wosnat</cp:lastModifiedBy>
  <cp:revision>24</cp:revision>
  <dcterms:created xsi:type="dcterms:W3CDTF">2020-03-16T18:10:41Z</dcterms:created>
  <dcterms:modified xsi:type="dcterms:W3CDTF">2020-03-17T16:33:43Z</dcterms:modified>
</cp:coreProperties>
</file>