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4837-FDB0-4983-B9DE-4BC2D8A0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91F44-41B1-4BBB-9203-181A361A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67F1-10E3-46BF-87B5-4191C1FD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41D2-CA5D-4268-90CC-C77F6683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26A7-20AC-4448-A59C-6439353A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77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F9D9-5774-4F4D-969C-D18DCB88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CB544-1D51-4681-940D-4DD77DDC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3CDE-05C4-4566-BD6E-C72A234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1A23-7E0D-4DC3-9A77-2490BA0B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253E-4B22-45B5-8638-70AE65B8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8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78F16-4372-4F51-AC69-FC057D1EC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6D4A-4D01-4249-8D9F-87708A9C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3585-17D3-4863-953A-E730500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071B-5973-4CFB-841E-59ABDA8A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3327-9F32-47A5-9F69-6B7AFAA1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20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2D4-AD7B-4D36-BB13-A41B79E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15C-E02F-48D8-9B2C-B7035F5A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4B77-86CD-47F2-9598-319E52D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BC0E-577C-481F-8130-C99272E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C7E8-53AE-4507-A005-96C323A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335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129A-AF48-462F-9214-9AA83DCD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4BA6-8699-4444-88DC-EE5E4F27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0745-4E66-4007-9D88-31B6037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EF8D-E660-4C85-A77C-6D0D633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7032-6DA5-4B76-904D-89BCC78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90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ABCF-9ACE-4348-8519-25DAD8A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A999-CD22-47F9-A902-A9357653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B0C42-CC30-4F8F-93E6-C30E2145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93A37-74FC-4361-AA63-927D621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EE55-2F43-4AA6-8E87-5D6058DB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3842-F713-463C-97CF-EF9F3DF8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878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D102-A804-41DA-B015-BB61569D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023C-EA3B-48FE-BAF3-15C259B3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C319-567D-4B6F-AA83-E4585A41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F294-46CD-4926-ABEE-719C898C0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CE8BD-E868-409A-8919-F8858BAA1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93C11-4782-45EE-8482-A8C699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034A1-BADF-4080-8305-B5A32E9F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E693-A157-4C7D-BDF5-AFDCE33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129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47F6-24F1-4DC0-A670-9181A60D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6DEF-FD9E-4C41-8E25-8F0F031A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2EF6-F2F9-49F7-9610-7A328FA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93478-C574-4C8D-AAAD-062965B9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501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87E31-D7AE-46C6-BD29-B31E79B1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B5FF2-B8F8-49E9-BC5C-A461FAC0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CE2B3-32B2-4782-9B24-4F52DB99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A4D-B925-433A-AE49-343DB2A8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CABB-E67D-4E3A-852B-5C9817CA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8E49-1096-48DB-9AB7-030BCB7E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79A2-451F-4B24-8433-2CD30ED8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C47CF-4A69-4912-BDBB-0A07950B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5B50-5476-4DD5-BB84-BC9E13F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88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A4C5-C077-46B8-8015-C8E52B9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6CEA6-9DE8-489D-815A-A6BA8FE1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7AA1-1A77-4AC5-AC1D-3459D75D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364-D760-4604-BAF5-0EB2582C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28174-B229-4BA3-9DA9-A46A06F2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78BF-A3BE-4E28-9EA7-1EFDB51E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F4794-2BB3-444C-AC5F-EE19F7AA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6197-8462-463D-B31D-D13B2594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C073-0A34-487D-BBE4-7FFD7CA22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7DA6-D527-4F58-955D-EF9591B91D7C}" type="datetimeFigureOut">
              <a:rPr lang="LID4096" smtClean="0"/>
              <a:t>06/14/2020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9D91-4535-4A17-A002-10B672830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2FF6-AF3B-41B0-8913-20422425F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DACE-7F05-4979-8CEC-5C7A9928B7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10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15CA-214D-446C-98B2-3C3D3F43C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82777-065B-41B6-9C56-69A61FCA2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14/6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54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D39A-C8CA-47A3-87C6-19EBAC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Tal’s MED4 + 1A3 different than </a:t>
            </a:r>
            <a:r>
              <a:rPr lang="en-US" sz="4000" dirty="0" err="1"/>
              <a:t>Dikla’s</a:t>
            </a:r>
            <a:r>
              <a:rPr lang="en-US" sz="4000" dirty="0"/>
              <a:t> EXP1 </a:t>
            </a:r>
            <a:r>
              <a:rPr lang="en-US" sz="4000" dirty="0">
                <a:sym typeface="Wingdings" panose="05000000000000000000" pitchFamily="2" charset="2"/>
              </a:rPr>
              <a:t></a:t>
            </a:r>
            <a:endParaRPr lang="LID4096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7067A3-D72C-4F60-ABA9-444C16EE9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7" y="2675323"/>
            <a:ext cx="5308372" cy="29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9BBBA6-BD79-40C1-A810-F2E0B184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80" y="2675323"/>
            <a:ext cx="5262561" cy="29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8060D-BBD7-46F4-A760-59376609A758}"/>
              </a:ext>
            </a:extLst>
          </p:cNvPr>
          <p:cNvSpPr txBox="1"/>
          <p:nvPr/>
        </p:nvSpPr>
        <p:spPr>
          <a:xfrm>
            <a:off x="3031954" y="2305991"/>
            <a:ext cx="6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FCM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F26C9-24A9-4338-B6A8-8C7DD1F4E816}"/>
              </a:ext>
            </a:extLst>
          </p:cNvPr>
          <p:cNvSpPr txBox="1"/>
          <p:nvPr/>
        </p:nvSpPr>
        <p:spPr>
          <a:xfrm>
            <a:off x="8526375" y="230599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803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9DF-B9F1-4C51-9FBD-A222A4E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0358-8F85-42CB-8D92-FB10ECE22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Negative control?</a:t>
            </a:r>
          </a:p>
          <a:p>
            <a:pPr lvl="1"/>
            <a:r>
              <a:rPr lang="en-US" dirty="0"/>
              <a:t>Axenic PRO</a:t>
            </a:r>
          </a:p>
          <a:p>
            <a:pPr lvl="1"/>
            <a:r>
              <a:rPr lang="en-US" dirty="0"/>
              <a:t>Axenic ALT</a:t>
            </a:r>
          </a:p>
          <a:p>
            <a:pPr lvl="1"/>
            <a:r>
              <a:rPr lang="en-US" dirty="0"/>
              <a:t>Co-culture</a:t>
            </a:r>
          </a:p>
          <a:p>
            <a:r>
              <a:rPr lang="en-US" dirty="0"/>
              <a:t>?</a:t>
            </a:r>
          </a:p>
          <a:p>
            <a:pPr lvl="1"/>
            <a:r>
              <a:rPr lang="en-US" dirty="0"/>
              <a:t>Multiple strains</a:t>
            </a:r>
          </a:p>
          <a:p>
            <a:pPr lvl="1"/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B4F9-603D-43C4-B3AD-E72E0D24C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Measurements:</a:t>
            </a:r>
          </a:p>
          <a:p>
            <a:pPr lvl="1"/>
            <a:r>
              <a:rPr lang="en-US" dirty="0"/>
              <a:t>FL</a:t>
            </a:r>
          </a:p>
          <a:p>
            <a:pPr lvl="1"/>
            <a:r>
              <a:rPr lang="en-US" dirty="0"/>
              <a:t>FCM: PRO + ALT</a:t>
            </a:r>
          </a:p>
          <a:p>
            <a:pPr lvl="1"/>
            <a:r>
              <a:rPr lang="en-US" dirty="0"/>
              <a:t>DOC, DIC, DIN, DON ? (refractory?)</a:t>
            </a:r>
          </a:p>
          <a:p>
            <a:pPr lvl="1"/>
            <a:r>
              <a:rPr lang="en-US" dirty="0"/>
              <a:t>HOOH</a:t>
            </a:r>
          </a:p>
          <a:p>
            <a:pPr lvl="1"/>
            <a:r>
              <a:rPr lang="en-US" dirty="0"/>
              <a:t>pH, alkalinity?</a:t>
            </a:r>
          </a:p>
          <a:p>
            <a:pPr lvl="1"/>
            <a:r>
              <a:rPr lang="en-US" dirty="0"/>
              <a:t>RNA SEQ?</a:t>
            </a:r>
          </a:p>
          <a:p>
            <a:pPr lvl="1"/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93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55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Models</vt:lpstr>
      <vt:lpstr>Tal’s MED4 + 1A3 different than Dikla’s EXP1 </vt:lpstr>
      <vt:lpstr>Experiment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wosnat</dc:creator>
  <cp:lastModifiedBy>wosnat</cp:lastModifiedBy>
  <cp:revision>3</cp:revision>
  <dcterms:created xsi:type="dcterms:W3CDTF">2020-06-14T13:02:10Z</dcterms:created>
  <dcterms:modified xsi:type="dcterms:W3CDTF">2020-06-16T06:49:05Z</dcterms:modified>
</cp:coreProperties>
</file>