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15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0902-80AF-4DB2-9ECA-74AF50BE5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76629-24EB-4E35-970C-91C88A8A1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53E2-6F7D-4F5D-A6EF-76F0ECF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E809-621A-4CB8-BF03-FC621F7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2046-E5FF-45DA-B479-0B375E9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373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9705-5414-4FAD-BBEC-CB694866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957A7-24FB-4DDE-A870-11023FB5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018A-EBDC-41F6-9538-7240A2ED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13A7-4705-4B91-828A-597B1B72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DD32-0BDB-469D-9B13-40B4E0AB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42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1648B-9D10-46EB-BB1F-D08DE369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1EE25-EE3D-49CA-8378-2A8DA701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FE53-5A37-46CF-BF4F-AE1C164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0ABC-6313-4227-89CE-5C19755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BC26-92CC-4BBA-B07F-FD7938E5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0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8B87-0253-4D58-BC13-E4DFEA31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D201-159A-415F-A027-8D455AEC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EDA6-BCEF-4A7F-9FCE-542F45B8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8AC8-F7B9-49B1-BD64-F493DF34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517B-F8D4-439A-BB23-D2A9490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586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B0E-DD3C-48B6-8F27-732B3FB4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9E28-7BE4-4EC8-AAB0-91152E24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623D-B055-4C6B-90C8-F1A91F9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E974-226A-4489-9D97-A2F55FE1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7AC9-774E-4970-8A4E-7928A458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59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2059-5002-4924-93E5-4D81F49B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5EF9-8CC3-4159-A252-7251B2B1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7A9D-1C98-40A3-BCF0-E96B2FCA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39A4-1F09-4379-A451-CBAA81D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ADDD-E804-49A3-B3D5-3F276DB1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1110-3EA1-469C-AD70-74C765E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06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49C0-E8BB-43F3-848C-6F345325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C0D5-7919-4DBC-8122-65A9C8BB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B9F95-1386-49DA-88EF-0006165F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99399-8F13-458F-B0D8-4386C6AA0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E49EC-7F4B-419E-BB97-8A629EA0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EFD5C-7187-4643-9A50-6EE37FE4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59A07-F0DE-4656-B6D6-72BD2E29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EB91C-F165-499A-9D27-AF30FC8F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05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49C2-5672-48C2-835A-459DB819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AFF17-EE0D-4E5C-8755-F7C15648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FAABB-A444-446D-9497-B9E1992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CDAB3-BDFE-4D99-BC50-133F332A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824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148A-D8D2-4655-B7DE-724B540B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9DB86-5B70-46D3-9564-F996F0A9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FCC42-71A9-4FB4-835D-0461238E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4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19E2-87C2-4911-94AE-F681CA95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61F5-58A9-47AB-9DFC-8972E32F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69461-0C98-4039-A6FA-10E2C201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A066C-9E2A-44D4-9EE3-D1B1C8DE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6CFD1-7AEA-40B8-91C6-0BA6B646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138D-4A0B-4ED1-93D4-27F142FA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995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23AA-5AEE-419F-AC93-616E82C0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A9F5B-4953-4D7E-ABA1-8CF263EF3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73958-59F9-4F76-8F61-C51F13FC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59DB-38BE-45A9-AD42-834205FE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497B-A966-4043-97B1-8096052B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0D76-C12D-4894-A467-DCABF93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56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31C8-114E-482E-8A82-2CAD3C0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1E88-EFA4-4FA1-9178-C016D289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7466-8E49-4A0A-96C0-F80BBC46A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D83D-0DC6-45C2-A508-5D9852CC5CB0}" type="datetimeFigureOut">
              <a:rPr lang="LID4096" smtClean="0"/>
              <a:t>03/04/2020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19E4-1C5D-411E-BA6C-531B910C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1B74-C685-4657-B2D5-A651B6AD5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83F9-FF31-4F62-A504-416EC0952E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1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25355B-10BB-429A-A5D5-7FB3AF1A01EF}"/>
              </a:ext>
            </a:extLst>
          </p:cNvPr>
          <p:cNvGrpSpPr/>
          <p:nvPr/>
        </p:nvGrpSpPr>
        <p:grpSpPr>
          <a:xfrm>
            <a:off x="540414" y="1374112"/>
            <a:ext cx="5646121" cy="4348162"/>
            <a:chOff x="1878763" y="808846"/>
            <a:chExt cx="5646121" cy="434816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A8AD84F-8924-40C3-BDB8-8E0CE28A8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763" y="808846"/>
              <a:ext cx="5646121" cy="434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FA55C-E4CB-40A0-93FC-4DC4DF1D24F7}"/>
                </a:ext>
              </a:extLst>
            </p:cNvPr>
            <p:cNvSpPr txBox="1"/>
            <p:nvPr/>
          </p:nvSpPr>
          <p:spPr>
            <a:xfrm>
              <a:off x="4953082" y="3991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0.85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FE40A6-FFEE-4E77-91E8-8EC73C6546DB}"/>
              </a:ext>
            </a:extLst>
          </p:cNvPr>
          <p:cNvSpPr txBox="1"/>
          <p:nvPr/>
        </p:nvSpPr>
        <p:spPr>
          <a:xfrm>
            <a:off x="3478938" y="309325"/>
            <a:ext cx="319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FCM vs FL in other experiments</a:t>
            </a:r>
            <a:endParaRPr lang="LID4096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08" y="1803862"/>
            <a:ext cx="4744635" cy="3784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FA55C-E4CB-40A0-93FC-4DC4DF1D24F7}"/>
              </a:ext>
            </a:extLst>
          </p:cNvPr>
          <p:cNvSpPr txBox="1"/>
          <p:nvPr/>
        </p:nvSpPr>
        <p:spPr>
          <a:xfrm>
            <a:off x="9170406" y="44756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0.92</a:t>
            </a:r>
            <a:endParaRPr lang="LID4096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0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B8737E-EE3E-4105-AC18-6FF24E650CF9}"/>
              </a:ext>
            </a:extLst>
          </p:cNvPr>
          <p:cNvGrpSpPr/>
          <p:nvPr/>
        </p:nvGrpSpPr>
        <p:grpSpPr>
          <a:xfrm>
            <a:off x="342900" y="515423"/>
            <a:ext cx="10330642" cy="2643413"/>
            <a:chOff x="342900" y="700088"/>
            <a:chExt cx="11029950" cy="3190875"/>
          </a:xfrm>
        </p:grpSpPr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C34CF323-F745-4811-A8B6-55569F02C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700088"/>
              <a:ext cx="11029950" cy="319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244FA1-94BB-4A69-8E56-7637C1D0E9BD}"/>
                </a:ext>
              </a:extLst>
            </p:cNvPr>
            <p:cNvSpPr txBox="1"/>
            <p:nvPr/>
          </p:nvSpPr>
          <p:spPr>
            <a:xfrm>
              <a:off x="2667948" y="295489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0.88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FCC803-8FFE-4A51-862A-8B8ADD75C441}"/>
                </a:ext>
              </a:extLst>
            </p:cNvPr>
            <p:cNvSpPr txBox="1"/>
            <p:nvPr/>
          </p:nvSpPr>
          <p:spPr>
            <a:xfrm>
              <a:off x="6016459" y="295489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0.82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8B19A7-6294-4D1B-B3E8-53A30ABDD2E8}"/>
                </a:ext>
              </a:extLst>
            </p:cNvPr>
            <p:cNvSpPr txBox="1"/>
            <p:nvPr/>
          </p:nvSpPr>
          <p:spPr>
            <a:xfrm>
              <a:off x="9283534" y="299882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= 0.92</a:t>
              </a:r>
              <a:endParaRPr lang="LID4096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" y="3662940"/>
            <a:ext cx="10450192" cy="30231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7629" y="146091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All measurements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827574" y="329360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Decline only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44FA1-94BB-4A69-8E56-7637C1D0E9BD}"/>
              </a:ext>
            </a:extLst>
          </p:cNvPr>
          <p:cNvSpPr txBox="1"/>
          <p:nvPr/>
        </p:nvSpPr>
        <p:spPr>
          <a:xfrm>
            <a:off x="2714502" y="576942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0.95</a:t>
            </a:r>
            <a:endParaRPr lang="LID4096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44FA1-94BB-4A69-8E56-7637C1D0E9BD}"/>
              </a:ext>
            </a:extLst>
          </p:cNvPr>
          <p:cNvSpPr txBox="1"/>
          <p:nvPr/>
        </p:nvSpPr>
        <p:spPr>
          <a:xfrm>
            <a:off x="6017426" y="576942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0.90</a:t>
            </a:r>
            <a:endParaRPr lang="LID4096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44FA1-94BB-4A69-8E56-7637C1D0E9BD}"/>
              </a:ext>
            </a:extLst>
          </p:cNvPr>
          <p:cNvSpPr txBox="1"/>
          <p:nvPr/>
        </p:nvSpPr>
        <p:spPr>
          <a:xfrm>
            <a:off x="9010007" y="576942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0.90</a:t>
            </a:r>
            <a:endParaRPr lang="LID4096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7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AFB4-1DCF-4350-AB65-2BDE4286CD73}"/>
              </a:ext>
            </a:extLst>
          </p:cNvPr>
          <p:cNvGrpSpPr/>
          <p:nvPr/>
        </p:nvGrpSpPr>
        <p:grpSpPr>
          <a:xfrm>
            <a:off x="358776" y="389156"/>
            <a:ext cx="10795000" cy="6452802"/>
            <a:chOff x="358776" y="405198"/>
            <a:chExt cx="10795000" cy="645280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CA42AE6-F253-4C1A-957D-C761C1F7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76" y="405198"/>
              <a:ext cx="10795000" cy="645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A96EA-46AD-4CE3-898E-5DF47164A5BC}"/>
                </a:ext>
              </a:extLst>
            </p:cNvPr>
            <p:cNvSpPr txBox="1"/>
            <p:nvPr/>
          </p:nvSpPr>
          <p:spPr>
            <a:xfrm>
              <a:off x="1458273" y="197381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0.88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8D4EBA-CB93-46DF-A0BC-99D99A138C0D}"/>
                </a:ext>
              </a:extLst>
            </p:cNvPr>
            <p:cNvSpPr txBox="1"/>
            <p:nvPr/>
          </p:nvSpPr>
          <p:spPr>
            <a:xfrm>
              <a:off x="3728232" y="191767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0.88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C36E04-AC5B-4F73-B688-3B48F3D95A4F}"/>
                </a:ext>
              </a:extLst>
            </p:cNvPr>
            <p:cNvSpPr txBox="1"/>
            <p:nvPr/>
          </p:nvSpPr>
          <p:spPr>
            <a:xfrm>
              <a:off x="5821726" y="200590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0.93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D134F-8FE8-40E4-B88C-7545E66A4885}"/>
                </a:ext>
              </a:extLst>
            </p:cNvPr>
            <p:cNvSpPr txBox="1"/>
            <p:nvPr/>
          </p:nvSpPr>
          <p:spPr>
            <a:xfrm>
              <a:off x="1658802" y="397106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0.22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269EB-62EB-4E07-8236-7A51A573519D}"/>
                </a:ext>
              </a:extLst>
            </p:cNvPr>
            <p:cNvSpPr txBox="1"/>
            <p:nvPr/>
          </p:nvSpPr>
          <p:spPr>
            <a:xfrm>
              <a:off x="3607917" y="405929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0.86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C766C-F9F5-417D-91A3-38632C9BEA07}"/>
                </a:ext>
              </a:extLst>
            </p:cNvPr>
            <p:cNvSpPr txBox="1"/>
            <p:nvPr/>
          </p:nvSpPr>
          <p:spPr>
            <a:xfrm>
              <a:off x="5797665" y="406731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0.94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09C403-9326-41EA-AB6D-8E9395371455}"/>
                </a:ext>
              </a:extLst>
            </p:cNvPr>
            <p:cNvSpPr txBox="1"/>
            <p:nvPr/>
          </p:nvSpPr>
          <p:spPr>
            <a:xfrm>
              <a:off x="7843035" y="409138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0.74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3FF16-B1F3-4A7C-9845-65F26328321F}"/>
                </a:ext>
              </a:extLst>
            </p:cNvPr>
            <p:cNvSpPr txBox="1"/>
            <p:nvPr/>
          </p:nvSpPr>
          <p:spPr>
            <a:xfrm>
              <a:off x="1594637" y="602445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0.94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21C8AB-0E56-4547-8E67-BEE929F4CB6F}"/>
                </a:ext>
              </a:extLst>
            </p:cNvPr>
            <p:cNvSpPr txBox="1"/>
            <p:nvPr/>
          </p:nvSpPr>
          <p:spPr>
            <a:xfrm>
              <a:off x="10008716" y="616081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baseline="30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= 0.86</a:t>
              </a:r>
              <a:endParaRPr lang="LID4096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88" y="837499"/>
            <a:ext cx="9084344" cy="5426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7703" y="191168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Decline only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9890405" y="55583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0.85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2777320" y="56113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0.92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2770696" y="38554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0.92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4453723" y="380907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0.95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6265956" y="38720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0.97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8078188" y="38554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0.84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6282519" y="214925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0.97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4486850" y="21525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0.93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1C8AB-0E56-4547-8E67-BEE929F4CB6F}"/>
              </a:ext>
            </a:extLst>
          </p:cNvPr>
          <p:cNvSpPr txBox="1"/>
          <p:nvPr/>
        </p:nvSpPr>
        <p:spPr>
          <a:xfrm>
            <a:off x="2740879" y="21360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0.98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Osnat</cp:lastModifiedBy>
  <cp:revision>4</cp:revision>
  <dcterms:created xsi:type="dcterms:W3CDTF">2020-03-04T09:56:49Z</dcterms:created>
  <dcterms:modified xsi:type="dcterms:W3CDTF">2020-03-04T13:24:07Z</dcterms:modified>
</cp:coreProperties>
</file>