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323992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1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01" autoAdjust="0"/>
  </p:normalViewPr>
  <p:slideViewPr>
    <p:cSldViewPr snapToGrid="0">
      <p:cViewPr varScale="1">
        <p:scale>
          <a:sx n="40" d="100"/>
          <a:sy n="40" d="100"/>
        </p:scale>
        <p:origin x="132" y="40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9T10:21:42.308" idx="1">
    <p:pos x="1753" y="6103"/>
    <p:text>add S fig legend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48A79-DF5C-42BC-A964-9ADB8699366B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8163" y="1143000"/>
            <a:ext cx="7934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96CAE-91E9-4A77-B1CD-36A992195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1pPr>
    <a:lvl2pPr marL="1123192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2pPr>
    <a:lvl3pPr marL="2246384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3pPr>
    <a:lvl4pPr marL="3369576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4pPr>
    <a:lvl5pPr marL="4492768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5pPr>
    <a:lvl6pPr marL="5615959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6pPr>
    <a:lvl7pPr marL="6739151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7pPr>
    <a:lvl8pPr marL="7862343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8pPr>
    <a:lvl9pPr marL="8985535" algn="l" defTabSz="2246384" rtl="0" eaLnBrk="1" latinLnBrk="0" hangingPunct="1">
      <a:defRPr sz="29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38163" y="1143000"/>
            <a:ext cx="79343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96CAE-91E9-4A77-B1CD-36A9921954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06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062083"/>
            <a:ext cx="24299466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6617911"/>
            <a:ext cx="24299466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7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670833"/>
            <a:ext cx="6986096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670833"/>
            <a:ext cx="20553298" cy="106779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1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3141249"/>
            <a:ext cx="27944386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8432077"/>
            <a:ext cx="27944386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5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3354163"/>
            <a:ext cx="13769697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3354163"/>
            <a:ext cx="13769697" cy="79945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670834"/>
            <a:ext cx="27944386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3088748"/>
            <a:ext cx="1370641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4602496"/>
            <a:ext cx="13706416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3088748"/>
            <a:ext cx="13773917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4602496"/>
            <a:ext cx="13773917" cy="6769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2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7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15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839999"/>
            <a:ext cx="1044961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1814166"/>
            <a:ext cx="16402140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779996"/>
            <a:ext cx="10449613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7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839999"/>
            <a:ext cx="10449613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1814166"/>
            <a:ext cx="16402140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3779996"/>
            <a:ext cx="10449613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670834"/>
            <a:ext cx="27944386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3354163"/>
            <a:ext cx="27944386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F6666-3EDE-4E8B-BC82-F371B9B084D1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1678323"/>
            <a:ext cx="1093476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31A4-2C38-46DC-801D-37CC037B8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0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51D0DEF-296E-47B9-9FB2-325D88596DFA}"/>
              </a:ext>
            </a:extLst>
          </p:cNvPr>
          <p:cNvGrpSpPr/>
          <p:nvPr/>
        </p:nvGrpSpPr>
        <p:grpSpPr>
          <a:xfrm>
            <a:off x="428420" y="512153"/>
            <a:ext cx="11190476" cy="8276246"/>
            <a:chOff x="1150374" y="1759207"/>
            <a:chExt cx="11190476" cy="827624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37CF222-C31F-4267-9F6A-BB5990176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374" y="2197358"/>
              <a:ext cx="11190476" cy="783809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605EA0-4DD2-4652-B672-9D28203BFA5E}"/>
                </a:ext>
              </a:extLst>
            </p:cNvPr>
            <p:cNvSpPr txBox="1"/>
            <p:nvPr/>
          </p:nvSpPr>
          <p:spPr>
            <a:xfrm>
              <a:off x="4319958" y="1759207"/>
              <a:ext cx="27456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57868C"/>
                  </a:solidFill>
                </a:rPr>
                <a:t>Healthy control</a:t>
              </a:r>
              <a:endParaRPr lang="zh-CN" altLang="en-US" sz="3200" dirty="0">
                <a:solidFill>
                  <a:srgbClr val="57868C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3D205D-10A8-4665-B55E-1D5FDF288C48}"/>
              </a:ext>
            </a:extLst>
          </p:cNvPr>
          <p:cNvGrpSpPr/>
          <p:nvPr/>
        </p:nvGrpSpPr>
        <p:grpSpPr>
          <a:xfrm>
            <a:off x="20580313" y="512153"/>
            <a:ext cx="11676190" cy="8172678"/>
            <a:chOff x="24307660" y="1755887"/>
            <a:chExt cx="11676190" cy="817267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C847C35-DF77-4621-AC15-0A3135D49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07660" y="2671422"/>
              <a:ext cx="11676190" cy="725714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D02110-2953-44DF-B96C-D900AA8E7AED}"/>
                </a:ext>
              </a:extLst>
            </p:cNvPr>
            <p:cNvSpPr txBox="1"/>
            <p:nvPr/>
          </p:nvSpPr>
          <p:spPr>
            <a:xfrm>
              <a:off x="28399251" y="1755887"/>
              <a:ext cx="1915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C00000"/>
                  </a:solidFill>
                </a:rPr>
                <a:t>CRC group</a:t>
              </a:r>
              <a:endParaRPr lang="zh-CN" altLang="en-US" sz="3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70A454C-8446-4FF5-BB94-F119CD9F3260}"/>
              </a:ext>
            </a:extLst>
          </p:cNvPr>
          <p:cNvSpPr txBox="1"/>
          <p:nvPr/>
        </p:nvSpPr>
        <p:spPr>
          <a:xfrm>
            <a:off x="428419" y="9482350"/>
            <a:ext cx="245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 figure 5 </a:t>
            </a:r>
            <a:endParaRPr lang="en-HK" sz="28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AEBDF7-A7C2-4D2F-9935-2B4CCFE4F92C}"/>
              </a:ext>
            </a:extLst>
          </p:cNvPr>
          <p:cNvGrpSpPr/>
          <p:nvPr/>
        </p:nvGrpSpPr>
        <p:grpSpPr>
          <a:xfrm>
            <a:off x="11874518" y="431589"/>
            <a:ext cx="10885714" cy="7955970"/>
            <a:chOff x="11874518" y="431589"/>
            <a:chExt cx="10885714" cy="795597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9D7CEAF-C698-442D-ADA7-69131E239CC5}"/>
                </a:ext>
              </a:extLst>
            </p:cNvPr>
            <p:cNvGrpSpPr/>
            <p:nvPr/>
          </p:nvGrpSpPr>
          <p:grpSpPr>
            <a:xfrm>
              <a:off x="11874518" y="512153"/>
              <a:ext cx="9159846" cy="7875406"/>
              <a:chOff x="12817854" y="1755886"/>
              <a:chExt cx="9159846" cy="7875406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FD4104AF-1812-43B3-BB8C-A15A730BE0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5855"/>
              <a:stretch/>
            </p:blipFill>
            <p:spPr>
              <a:xfrm>
                <a:off x="12817854" y="2197358"/>
                <a:ext cx="9159846" cy="7433934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E37808-EB33-4822-BB6F-5524BDAE615C}"/>
                  </a:ext>
                </a:extLst>
              </p:cNvPr>
              <p:cNvSpPr txBox="1"/>
              <p:nvPr/>
            </p:nvSpPr>
            <p:spPr>
              <a:xfrm>
                <a:off x="16702496" y="1755886"/>
                <a:ext cx="18004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accent5">
                        <a:lumMod val="50000"/>
                      </a:schemeClr>
                    </a:solidFill>
                  </a:rPr>
                  <a:t>Adenoma</a:t>
                </a:r>
                <a:endParaRPr lang="zh-CN" altLang="en-US" sz="32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C6BF208-33D1-4A92-8B8A-C3FCDFA54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0113"/>
            <a:stretch/>
          </p:blipFill>
          <p:spPr>
            <a:xfrm>
              <a:off x="19957793" y="431589"/>
              <a:ext cx="1076571" cy="795597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AD8FD5-512E-435F-8234-E6778A1AE463}"/>
                </a:ext>
              </a:extLst>
            </p:cNvPr>
            <p:cNvSpPr/>
            <p:nvPr/>
          </p:nvSpPr>
          <p:spPr>
            <a:xfrm>
              <a:off x="21785580" y="950304"/>
              <a:ext cx="974652" cy="3370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0925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9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Yufeng</dc:creator>
  <cp:lastModifiedBy>Jun Yu (MEDT)</cp:lastModifiedBy>
  <cp:revision>13</cp:revision>
  <dcterms:created xsi:type="dcterms:W3CDTF">2021-09-21T06:57:15Z</dcterms:created>
  <dcterms:modified xsi:type="dcterms:W3CDTF">2021-10-19T02:22:06Z</dcterms:modified>
</cp:coreProperties>
</file>