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59997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>
        <p:scale>
          <a:sx n="33" d="100"/>
          <a:sy n="33" d="100"/>
        </p:scale>
        <p:origin x="1134" y="86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9488" y="1143000"/>
            <a:ext cx="8816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192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384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576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768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959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151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343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535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79488" y="1143000"/>
            <a:ext cx="88169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062083"/>
            <a:ext cx="2699980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6617911"/>
            <a:ext cx="26999804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2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670833"/>
            <a:ext cx="7762444" cy="1067790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670833"/>
            <a:ext cx="22837334" cy="1067790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141249"/>
            <a:ext cx="31049774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8432077"/>
            <a:ext cx="31049774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354163"/>
            <a:ext cx="15299889" cy="799457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354163"/>
            <a:ext cx="15299889" cy="799457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8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670834"/>
            <a:ext cx="31049774" cy="243541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088748"/>
            <a:ext cx="15229575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4602496"/>
            <a:ext cx="15229575" cy="676957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088748"/>
            <a:ext cx="15304578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4602496"/>
            <a:ext cx="15304578" cy="676957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2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839999"/>
            <a:ext cx="1161085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814166"/>
            <a:ext cx="18224867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3779996"/>
            <a:ext cx="1161085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839999"/>
            <a:ext cx="1161085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814166"/>
            <a:ext cx="18224867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3779996"/>
            <a:ext cx="1161085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670834"/>
            <a:ext cx="3104977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354163"/>
            <a:ext cx="3104977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1678323"/>
            <a:ext cx="809994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1678323"/>
            <a:ext cx="1214991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1678323"/>
            <a:ext cx="809994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3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0115E1-C45A-40C0-8296-4BC0EB921AE9}"/>
              </a:ext>
            </a:extLst>
          </p:cNvPr>
          <p:cNvGrpSpPr/>
          <p:nvPr/>
        </p:nvGrpSpPr>
        <p:grpSpPr>
          <a:xfrm>
            <a:off x="825907" y="1759207"/>
            <a:ext cx="11190476" cy="7352038"/>
            <a:chOff x="1150374" y="1759207"/>
            <a:chExt cx="11190476" cy="73520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E10FF6-C614-4679-BC25-345568F5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0374" y="3121565"/>
              <a:ext cx="11190476" cy="59896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705BDD-52FE-4B6D-B054-F6AA265BB40D}"/>
                </a:ext>
              </a:extLst>
            </p:cNvPr>
            <p:cNvSpPr txBox="1"/>
            <p:nvPr/>
          </p:nvSpPr>
          <p:spPr>
            <a:xfrm>
              <a:off x="4560120" y="1759207"/>
              <a:ext cx="2265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57868C"/>
                  </a:solidFill>
                  <a:latin typeface="Bahnschrift Condensed" panose="020B0502040204020203" pitchFamily="34" charset="0"/>
                </a:rPr>
                <a:t>Healthy control</a:t>
              </a:r>
              <a:endParaRPr lang="zh-CN" altLang="en-US" sz="3200" dirty="0">
                <a:solidFill>
                  <a:srgbClr val="57868C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EEDF7E-D173-42B1-ADED-701F81775A9E}"/>
              </a:ext>
            </a:extLst>
          </p:cNvPr>
          <p:cNvGrpSpPr/>
          <p:nvPr/>
        </p:nvGrpSpPr>
        <p:grpSpPr>
          <a:xfrm>
            <a:off x="11760171" y="1759206"/>
            <a:ext cx="10759324" cy="8697999"/>
            <a:chOff x="12881049" y="1759206"/>
            <a:chExt cx="10759324" cy="86979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D688A-C0E9-494C-BED1-BA92387E4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81049" y="3023271"/>
              <a:ext cx="10759324" cy="743393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46AA3-26E4-495C-9C39-93456F791ACA}"/>
                </a:ext>
              </a:extLst>
            </p:cNvPr>
            <p:cNvSpPr txBox="1"/>
            <p:nvPr/>
          </p:nvSpPr>
          <p:spPr>
            <a:xfrm>
              <a:off x="17999869" y="1759206"/>
              <a:ext cx="1443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5">
                      <a:lumMod val="50000"/>
                    </a:schemeClr>
                  </a:solidFill>
                  <a:latin typeface="Bahnschrift Condensed" panose="020B0502040204020203" pitchFamily="34" charset="0"/>
                </a:rPr>
                <a:t>Adenoma</a:t>
              </a:r>
              <a:endParaRPr lang="zh-CN" altLang="en-US" sz="32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A19EB8-FD86-49D9-A598-D92F080AD925}"/>
              </a:ext>
            </a:extLst>
          </p:cNvPr>
          <p:cNvGrpSpPr/>
          <p:nvPr/>
        </p:nvGrpSpPr>
        <p:grpSpPr>
          <a:xfrm>
            <a:off x="22997868" y="1759207"/>
            <a:ext cx="9989243" cy="8169358"/>
            <a:chOff x="25151133" y="1759207"/>
            <a:chExt cx="9989243" cy="81693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013056-78F7-4E4C-A35A-908B1B038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151133" y="2671422"/>
              <a:ext cx="9989243" cy="725714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88733-EAB6-48F4-8754-4B9C868F4230}"/>
                </a:ext>
              </a:extLst>
            </p:cNvPr>
            <p:cNvSpPr txBox="1"/>
            <p:nvPr/>
          </p:nvSpPr>
          <p:spPr>
            <a:xfrm>
              <a:off x="29695938" y="1759207"/>
              <a:ext cx="15776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  <a:latin typeface="Bahnschrift Condensed" panose="020B0502040204020203" pitchFamily="34" charset="0"/>
                </a:rPr>
                <a:t>CRC group</a:t>
              </a:r>
              <a:endParaRPr lang="zh-CN" altLang="en-US" sz="3200" dirty="0">
                <a:solidFill>
                  <a:srgbClr val="C00000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13</cp:revision>
  <dcterms:created xsi:type="dcterms:W3CDTF">2021-09-21T06:57:15Z</dcterms:created>
  <dcterms:modified xsi:type="dcterms:W3CDTF">2021-10-07T11:01:11Z</dcterms:modified>
</cp:coreProperties>
</file>