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>
        <p:scale>
          <a:sx n="100" d="100"/>
          <a:sy n="100" d="100"/>
        </p:scale>
        <p:origin x="-1986" y="-160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1pPr>
    <a:lvl2pPr marL="1375349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2pPr>
    <a:lvl3pPr marL="2750697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3pPr>
    <a:lvl4pPr marL="4126046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4pPr>
    <a:lvl5pPr marL="5501394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5pPr>
    <a:lvl6pPr marL="6876742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6pPr>
    <a:lvl7pPr marL="8252090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7pPr>
    <a:lvl8pPr marL="9627439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8pPr>
    <a:lvl9pPr marL="11002788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9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4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0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8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Box 258">
            <a:extLst>
              <a:ext uri="{FF2B5EF4-FFF2-40B4-BE49-F238E27FC236}">
                <a16:creationId xmlns:a16="http://schemas.microsoft.com/office/drawing/2014/main" id="{8AA83E9B-415D-45AE-9BB7-ACBE05D38978}"/>
              </a:ext>
            </a:extLst>
          </p:cNvPr>
          <p:cNvSpPr txBox="1"/>
          <p:nvPr/>
        </p:nvSpPr>
        <p:spPr>
          <a:xfrm>
            <a:off x="179752" y="15343310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figure 6</a:t>
            </a:r>
            <a:endParaRPr lang="en-HK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0" name="Table 99">
                <a:extLst>
                  <a:ext uri="{FF2B5EF4-FFF2-40B4-BE49-F238E27FC236}">
                    <a16:creationId xmlns:a16="http://schemas.microsoft.com/office/drawing/2014/main" id="{981D1E63-46F4-4ED7-9F9A-5AB661E93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343510"/>
                  </p:ext>
                </p:extLst>
              </p:nvPr>
            </p:nvGraphicFramePr>
            <p:xfrm>
              <a:off x="1707944" y="10753476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  <a:latin typeface="+mn-lt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800" b="0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0" name="Table 99">
                <a:extLst>
                  <a:ext uri="{FF2B5EF4-FFF2-40B4-BE49-F238E27FC236}">
                    <a16:creationId xmlns:a16="http://schemas.microsoft.com/office/drawing/2014/main" id="{981D1E63-46F4-4ED7-9F9A-5AB661E93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343510"/>
                  </p:ext>
                </p:extLst>
              </p:nvPr>
            </p:nvGraphicFramePr>
            <p:xfrm>
              <a:off x="1707944" y="10753476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5941" r="-200772" b="-201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5941" r="-100772" b="-201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5941" r="-772" b="-201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106468" r="-200772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106468" r="-100772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106468" r="-772" b="-102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205446" r="-20077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205446" r="-10077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205446" r="-772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348AF37-FBE5-4620-A9E1-E8C8A2E1529C}"/>
              </a:ext>
            </a:extLst>
          </p:cNvPr>
          <p:cNvGrpSpPr/>
          <p:nvPr/>
        </p:nvGrpSpPr>
        <p:grpSpPr>
          <a:xfrm>
            <a:off x="485786" y="9709107"/>
            <a:ext cx="5965020" cy="4587012"/>
            <a:chOff x="1395300" y="7001265"/>
            <a:chExt cx="5494245" cy="4587012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D0F834E-5D26-45C1-8278-9E8B6EE4DB2D}"/>
                </a:ext>
              </a:extLst>
            </p:cNvPr>
            <p:cNvGrpSpPr/>
            <p:nvPr/>
          </p:nvGrpSpPr>
          <p:grpSpPr>
            <a:xfrm>
              <a:off x="1828565" y="7399234"/>
              <a:ext cx="4791537" cy="4174910"/>
              <a:chOff x="1755628" y="6930459"/>
              <a:chExt cx="4791537" cy="4174910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EAFDB0D-506E-41E0-98F4-A3B237581BDE}"/>
                  </a:ext>
                </a:extLst>
              </p:cNvPr>
              <p:cNvSpPr txBox="1"/>
              <p:nvPr/>
            </p:nvSpPr>
            <p:spPr>
              <a:xfrm>
                <a:off x="2695635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chemeClr val="accent6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chemeClr val="accent6"/>
                    </a:solidFill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AA2A426-073F-4DF4-A511-0D0B321F3E71}"/>
                  </a:ext>
                </a:extLst>
              </p:cNvPr>
              <p:cNvSpPr txBox="1"/>
              <p:nvPr/>
            </p:nvSpPr>
            <p:spPr>
              <a:xfrm>
                <a:off x="4149515" y="7209922"/>
                <a:ext cx="943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&gt;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6628D32-6E57-4BBC-A13E-2C37E15BBE64}"/>
                  </a:ext>
                </a:extLst>
              </p:cNvPr>
              <p:cNvSpPr txBox="1"/>
              <p:nvPr/>
            </p:nvSpPr>
            <p:spPr>
              <a:xfrm>
                <a:off x="5603393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rgbClr val="FF0000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rgbClr val="FF0000"/>
                    </a:solidFill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33DC14E-A7B8-48C8-A282-14CB7921BE02}"/>
                  </a:ext>
                </a:extLst>
              </p:cNvPr>
              <p:cNvSpPr txBox="1"/>
              <p:nvPr/>
            </p:nvSpPr>
            <p:spPr>
              <a:xfrm>
                <a:off x="1755628" y="7657709"/>
                <a:ext cx="737064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chemeClr val="accent6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chemeClr val="accent6"/>
                    </a:solidFill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709A902-F131-40F1-811F-83E45216E600}"/>
                  </a:ext>
                </a:extLst>
              </p:cNvPr>
              <p:cNvSpPr txBox="1"/>
              <p:nvPr/>
            </p:nvSpPr>
            <p:spPr>
              <a:xfrm>
                <a:off x="2010464" y="8915385"/>
                <a:ext cx="453578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n-US" altLang="zh-CN" sz="20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3502FFF-C051-4949-B5CE-8F9DCD82B7D8}"/>
                  </a:ext>
                </a:extLst>
              </p:cNvPr>
              <p:cNvSpPr txBox="1"/>
              <p:nvPr/>
            </p:nvSpPr>
            <p:spPr>
              <a:xfrm>
                <a:off x="1755629" y="10173061"/>
                <a:ext cx="737064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rgbClr val="FF0000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rgbClr val="FF0000"/>
                    </a:solidFill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826DFC7-5A4D-4F4C-ACB8-28811FB334B1}"/>
                </a:ext>
              </a:extLst>
            </p:cNvPr>
            <p:cNvSpPr txBox="1"/>
            <p:nvPr/>
          </p:nvSpPr>
          <p:spPr>
            <a:xfrm>
              <a:off x="2192810" y="7001265"/>
              <a:ext cx="46967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control</a:t>
              </a:r>
              <a:endParaRPr lang="zh-CN" altLang="en-US" sz="2500" b="1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5D931-848A-4B45-A74C-F926035B5057}"/>
                </a:ext>
              </a:extLst>
            </p:cNvPr>
            <p:cNvSpPr txBox="1"/>
            <p:nvPr/>
          </p:nvSpPr>
          <p:spPr>
            <a:xfrm>
              <a:off x="1395300" y="7412262"/>
              <a:ext cx="569387" cy="417601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CRC</a:t>
              </a:r>
              <a:endParaRPr lang="zh-CN" altLang="en-US" sz="2500" b="1" dirty="0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50A82E39-7A68-4F85-BCAE-E39342F9AFF9}"/>
              </a:ext>
            </a:extLst>
          </p:cNvPr>
          <p:cNvSpPr txBox="1"/>
          <p:nvPr/>
        </p:nvSpPr>
        <p:spPr>
          <a:xfrm>
            <a:off x="1288924" y="8679495"/>
            <a:ext cx="52641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</a:rPr>
              <a:t>Definition of differential correlation classes</a:t>
            </a:r>
            <a:endParaRPr lang="zh-CN" altLang="en-US" sz="3000" b="1" dirty="0">
              <a:solidFill>
                <a:srgbClr val="4F4F4F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022B4A8-5831-46BE-A493-8B902A5B6437}"/>
              </a:ext>
            </a:extLst>
          </p:cNvPr>
          <p:cNvSpPr txBox="1"/>
          <p:nvPr/>
        </p:nvSpPr>
        <p:spPr>
          <a:xfrm>
            <a:off x="138146" y="870203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E8B6C12-FA71-438B-9D9D-B3616549B5B8}"/>
              </a:ext>
            </a:extLst>
          </p:cNvPr>
          <p:cNvSpPr txBox="1"/>
          <p:nvPr/>
        </p:nvSpPr>
        <p:spPr>
          <a:xfrm>
            <a:off x="138146" y="7612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939AB25-5DBC-430A-A185-913E38406CD6}"/>
              </a:ext>
            </a:extLst>
          </p:cNvPr>
          <p:cNvSpPr txBox="1"/>
          <p:nvPr/>
        </p:nvSpPr>
        <p:spPr>
          <a:xfrm>
            <a:off x="2685054" y="527333"/>
            <a:ext cx="7679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</a:rPr>
              <a:t>Density graph with z-score (CRC vs control)</a:t>
            </a:r>
            <a:endParaRPr lang="zh-CN" altLang="en-US" sz="3000" b="1" dirty="0">
              <a:solidFill>
                <a:srgbClr val="4F4F4F"/>
              </a:solidFill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4E4D50B-8302-4D48-941B-0047CB75099C}"/>
              </a:ext>
            </a:extLst>
          </p:cNvPr>
          <p:cNvGrpSpPr/>
          <p:nvPr/>
        </p:nvGrpSpPr>
        <p:grpSpPr>
          <a:xfrm>
            <a:off x="13014899" y="5669503"/>
            <a:ext cx="4445842" cy="2266612"/>
            <a:chOff x="12251156" y="6246291"/>
            <a:chExt cx="4445842" cy="2266612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DD722F79-3036-4415-8828-C4F80F16A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112" t="5404" b="10354"/>
            <a:stretch/>
          </p:blipFill>
          <p:spPr>
            <a:xfrm>
              <a:off x="12665623" y="6246291"/>
              <a:ext cx="4031375" cy="2046059"/>
            </a:xfrm>
            <a:prstGeom prst="rect">
              <a:avLst/>
            </a:prstGeom>
          </p:spPr>
        </p:pic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4320ABE-54CE-40B4-8FF8-D25987F4D097}"/>
                </a:ext>
              </a:extLst>
            </p:cNvPr>
            <p:cNvGrpSpPr/>
            <p:nvPr/>
          </p:nvGrpSpPr>
          <p:grpSpPr>
            <a:xfrm>
              <a:off x="13077189" y="8189737"/>
              <a:ext cx="3592685" cy="323166"/>
              <a:chOff x="13229508" y="3913645"/>
              <a:chExt cx="3592685" cy="323166"/>
            </a:xfrm>
          </p:grpSpPr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F61822D-D827-495D-BC81-CAAABEB61623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AD8D140C-F24B-48BE-B758-382AC500E758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63A43FE-3326-469C-AF7C-BFB25A2CD180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7DA6539-10FB-4193-90C3-37A31A09CB48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58B8C230-B488-44EA-997F-1A06C0DBF826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B3A2B1D-B570-4F8C-8DFA-7705F5347235}"/>
                </a:ext>
              </a:extLst>
            </p:cNvPr>
            <p:cNvGrpSpPr/>
            <p:nvPr/>
          </p:nvGrpSpPr>
          <p:grpSpPr>
            <a:xfrm>
              <a:off x="12251156" y="6351868"/>
              <a:ext cx="526106" cy="1942830"/>
              <a:chOff x="12251131" y="1909037"/>
              <a:chExt cx="526106" cy="2069361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E3B76FDF-8ADD-4AE7-9025-AD33507C9A3A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BC27FBE3-1019-4D0A-98FA-8D1F5B69266E}"/>
                  </a:ext>
                </a:extLst>
              </p:cNvPr>
              <p:cNvSpPr txBox="1"/>
              <p:nvPr/>
            </p:nvSpPr>
            <p:spPr>
              <a:xfrm>
                <a:off x="12251131" y="308092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0.05</a:t>
                </a:r>
                <a:endParaRPr lang="zh-CN" altLang="en-US" sz="1500" dirty="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526693C2-D96F-49F8-9CF6-88EBE0557F4B}"/>
                  </a:ext>
                </a:extLst>
              </p:cNvPr>
              <p:cNvSpPr txBox="1"/>
              <p:nvPr/>
            </p:nvSpPr>
            <p:spPr>
              <a:xfrm>
                <a:off x="12251131" y="250569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0.10</a:t>
                </a:r>
                <a:endParaRPr lang="zh-CN" altLang="en-US" sz="1500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BBB8F8B-11CA-4550-8AAA-510219FEA9EC}"/>
                  </a:ext>
                </a:extLst>
              </p:cNvPr>
              <p:cNvSpPr txBox="1"/>
              <p:nvPr/>
            </p:nvSpPr>
            <p:spPr>
              <a:xfrm>
                <a:off x="12251131" y="1909037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0.15</a:t>
                </a:r>
                <a:endParaRPr lang="zh-CN" altLang="en-US" sz="1500" dirty="0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DB50FF8-A1FD-44B0-84C5-605069BC6779}"/>
              </a:ext>
            </a:extLst>
          </p:cNvPr>
          <p:cNvGrpSpPr/>
          <p:nvPr/>
        </p:nvGrpSpPr>
        <p:grpSpPr>
          <a:xfrm>
            <a:off x="13014873" y="3268922"/>
            <a:ext cx="4465793" cy="2432849"/>
            <a:chOff x="12251130" y="3883810"/>
            <a:chExt cx="4465793" cy="2432849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F37EDD29-3641-48CE-8121-9B598BBB3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45" r="33806" b="10259"/>
            <a:stretch/>
          </p:blipFill>
          <p:spPr>
            <a:xfrm>
              <a:off x="12614633" y="3883810"/>
              <a:ext cx="4102290" cy="2179640"/>
            </a:xfrm>
            <a:prstGeom prst="rect">
              <a:avLst/>
            </a:prstGeom>
          </p:spPr>
        </p:pic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0D85CA2-BD88-46B7-A694-2704CC6869B0}"/>
                </a:ext>
              </a:extLst>
            </p:cNvPr>
            <p:cNvGrpSpPr/>
            <p:nvPr/>
          </p:nvGrpSpPr>
          <p:grpSpPr>
            <a:xfrm>
              <a:off x="13077108" y="5993493"/>
              <a:ext cx="3592685" cy="323166"/>
              <a:chOff x="13229508" y="3913645"/>
              <a:chExt cx="3592685" cy="32316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5DD1522-048A-4643-9482-0F924B480BC7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2E6DD53F-887D-45A8-9288-F21A2B6DD417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A01B3BA9-FC9B-4B1F-8DA7-E12D50EDE5F8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1D69F5E-BC33-43F1-AFE9-0B4D081EAE47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4A57FAB0-571B-49D5-85B3-99A6A044780C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42154E0-6CAE-4F66-B5BB-44C950CC88C8}"/>
                </a:ext>
              </a:extLst>
            </p:cNvPr>
            <p:cNvGrpSpPr/>
            <p:nvPr/>
          </p:nvGrpSpPr>
          <p:grpSpPr>
            <a:xfrm>
              <a:off x="12251130" y="4119620"/>
              <a:ext cx="526107" cy="1963461"/>
              <a:chOff x="12251130" y="1887062"/>
              <a:chExt cx="526107" cy="2091336"/>
            </a:xfrm>
          </p:grpSpPr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E680B358-0CE8-4CE2-9F44-4E639FD6BDAF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99D0225-01BE-43BE-B91F-364D7320376E}"/>
                  </a:ext>
                </a:extLst>
              </p:cNvPr>
              <p:cNvSpPr txBox="1"/>
              <p:nvPr/>
            </p:nvSpPr>
            <p:spPr>
              <a:xfrm>
                <a:off x="12251131" y="321234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380CE0D-9CA0-4A48-86DC-96E11861E3D5}"/>
                  </a:ext>
                </a:extLst>
              </p:cNvPr>
              <p:cNvSpPr txBox="1"/>
              <p:nvPr/>
            </p:nvSpPr>
            <p:spPr>
              <a:xfrm>
                <a:off x="12251131" y="2790510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86A043E5-D4FB-4097-BFCF-31612289FA17}"/>
                  </a:ext>
                </a:extLst>
              </p:cNvPr>
              <p:cNvSpPr txBox="1"/>
              <p:nvPr/>
            </p:nvSpPr>
            <p:spPr>
              <a:xfrm>
                <a:off x="12251130" y="233032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7661B07B-4285-401E-B657-F373BAE94C1E}"/>
                  </a:ext>
                </a:extLst>
              </p:cNvPr>
              <p:cNvSpPr txBox="1"/>
              <p:nvPr/>
            </p:nvSpPr>
            <p:spPr>
              <a:xfrm>
                <a:off x="12251130" y="1887062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B6957CD-677D-46C7-80A0-3DDF8DCF6F9A}"/>
              </a:ext>
            </a:extLst>
          </p:cNvPr>
          <p:cNvGrpSpPr/>
          <p:nvPr/>
        </p:nvGrpSpPr>
        <p:grpSpPr>
          <a:xfrm>
            <a:off x="13014873" y="950868"/>
            <a:ext cx="4489714" cy="2385333"/>
            <a:chOff x="12251130" y="1699106"/>
            <a:chExt cx="4489714" cy="2385333"/>
          </a:xfrm>
        </p:grpSpPr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517EEDD5-8268-4A48-B2C7-0D4942932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997" b="10999"/>
            <a:stretch/>
          </p:blipFill>
          <p:spPr>
            <a:xfrm>
              <a:off x="12694870" y="1699106"/>
              <a:ext cx="4045974" cy="2161656"/>
            </a:xfrm>
            <a:prstGeom prst="rect">
              <a:avLst/>
            </a:prstGeom>
          </p:spPr>
        </p:pic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4FA3472-E599-4EF6-8E47-CA257B87E5CF}"/>
                </a:ext>
              </a:extLst>
            </p:cNvPr>
            <p:cNvGrpSpPr/>
            <p:nvPr/>
          </p:nvGrpSpPr>
          <p:grpSpPr>
            <a:xfrm>
              <a:off x="13077108" y="3761273"/>
              <a:ext cx="3592685" cy="323166"/>
              <a:chOff x="2808468" y="20792029"/>
              <a:chExt cx="15834923" cy="346113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759BC17-FD96-4BF5-81C6-83BAA597250B}"/>
                  </a:ext>
                </a:extLst>
              </p:cNvPr>
              <p:cNvSpPr txBox="1"/>
              <p:nvPr/>
            </p:nvSpPr>
            <p:spPr>
              <a:xfrm>
                <a:off x="16967497" y="20792030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BAFD61E-D7E4-4A8D-A0AE-0DA20AEFBE11}"/>
                  </a:ext>
                </a:extLst>
              </p:cNvPr>
              <p:cNvSpPr txBox="1"/>
              <p:nvPr/>
            </p:nvSpPr>
            <p:spPr>
              <a:xfrm>
                <a:off x="13635022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AB8471B2-5FE6-470B-9E01-DA4F7C1A6ECF}"/>
                  </a:ext>
                </a:extLst>
              </p:cNvPr>
              <p:cNvSpPr txBox="1"/>
              <p:nvPr/>
            </p:nvSpPr>
            <p:spPr>
              <a:xfrm>
                <a:off x="9928646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E3B558-639B-4CE8-BB45-12DE87938ECE}"/>
                  </a:ext>
                </a:extLst>
              </p:cNvPr>
              <p:cNvSpPr txBox="1"/>
              <p:nvPr/>
            </p:nvSpPr>
            <p:spPr>
              <a:xfrm>
                <a:off x="6642253" y="20792029"/>
                <a:ext cx="1244911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4C052D48-D0FF-41C1-B8EA-E0C21910E2E6}"/>
                  </a:ext>
                </a:extLst>
              </p:cNvPr>
              <p:cNvSpPr txBox="1"/>
              <p:nvPr/>
            </p:nvSpPr>
            <p:spPr>
              <a:xfrm>
                <a:off x="2808468" y="20792029"/>
                <a:ext cx="1937310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ABDD16FC-5F1D-48B3-8088-F0D0EA938638}"/>
                </a:ext>
              </a:extLst>
            </p:cNvPr>
            <p:cNvGrpSpPr/>
            <p:nvPr/>
          </p:nvGrpSpPr>
          <p:grpSpPr>
            <a:xfrm>
              <a:off x="12251130" y="1866740"/>
              <a:ext cx="526107" cy="2037662"/>
              <a:chOff x="12251130" y="1866740"/>
              <a:chExt cx="526107" cy="2037662"/>
            </a:xfrm>
          </p:grpSpPr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F4BDD7B-9698-4287-A24D-5BD8C585FA9A}"/>
                  </a:ext>
                </a:extLst>
              </p:cNvPr>
              <p:cNvSpPr txBox="1"/>
              <p:nvPr/>
            </p:nvSpPr>
            <p:spPr>
              <a:xfrm>
                <a:off x="12251131" y="358123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7B806CB-D280-409F-BA3B-C1AE9B11825E}"/>
                  </a:ext>
                </a:extLst>
              </p:cNvPr>
              <p:cNvSpPr txBox="1"/>
              <p:nvPr/>
            </p:nvSpPr>
            <p:spPr>
              <a:xfrm>
                <a:off x="12251131" y="314918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8120BA72-7AC1-454D-AFBA-741B6FC9F193}"/>
                  </a:ext>
                </a:extLst>
              </p:cNvPr>
              <p:cNvSpPr txBox="1"/>
              <p:nvPr/>
            </p:nvSpPr>
            <p:spPr>
              <a:xfrm>
                <a:off x="12251131" y="2717138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F27763E-BDCF-4C76-A3C3-E2FEFD234AA2}"/>
                  </a:ext>
                </a:extLst>
              </p:cNvPr>
              <p:cNvSpPr txBox="1"/>
              <p:nvPr/>
            </p:nvSpPr>
            <p:spPr>
              <a:xfrm>
                <a:off x="12251130" y="2285082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B310CE2-E484-4CEC-AC68-5D0D4BD014DF}"/>
                  </a:ext>
                </a:extLst>
              </p:cNvPr>
              <p:cNvSpPr txBox="1"/>
              <p:nvPr/>
            </p:nvSpPr>
            <p:spPr>
              <a:xfrm>
                <a:off x="12251130" y="1866740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1D4A3B1-936A-42E9-A58E-0C41D76EB698}"/>
              </a:ext>
            </a:extLst>
          </p:cNvPr>
          <p:cNvGrpSpPr/>
          <p:nvPr/>
        </p:nvGrpSpPr>
        <p:grpSpPr>
          <a:xfrm>
            <a:off x="522795" y="1196798"/>
            <a:ext cx="11871692" cy="6953196"/>
            <a:chOff x="678008" y="1830736"/>
            <a:chExt cx="11562336" cy="6680062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E9B8853-64C5-4E12-9B10-851D140DABE3}"/>
                </a:ext>
              </a:extLst>
            </p:cNvPr>
            <p:cNvGrpSpPr/>
            <p:nvPr/>
          </p:nvGrpSpPr>
          <p:grpSpPr>
            <a:xfrm>
              <a:off x="678008" y="1830736"/>
              <a:ext cx="11018740" cy="6680062"/>
              <a:chOff x="490343" y="1001736"/>
              <a:chExt cx="11018740" cy="6680062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16015DA8-F276-48F8-A44E-3EA33A0730AC}"/>
                  </a:ext>
                </a:extLst>
              </p:cNvPr>
              <p:cNvGrpSpPr/>
              <p:nvPr/>
            </p:nvGrpSpPr>
            <p:grpSpPr>
              <a:xfrm>
                <a:off x="490343" y="1001736"/>
                <a:ext cx="11018740" cy="6680062"/>
                <a:chOff x="-12546" y="17790803"/>
                <a:chExt cx="16708244" cy="6680062"/>
              </a:xfrm>
            </p:grpSpPr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069D6ED-42F6-440B-96C2-C5543D572EF6}"/>
                    </a:ext>
                  </a:extLst>
                </p:cNvPr>
                <p:cNvSpPr txBox="1"/>
                <p:nvPr/>
              </p:nvSpPr>
              <p:spPr>
                <a:xfrm>
                  <a:off x="15944122" y="24009200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30</a:t>
                  </a:r>
                  <a:endParaRPr lang="zh-CN" altLang="en-US" sz="2400" b="1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78893C4-83C0-479E-AE28-5024479F2F07}"/>
                    </a:ext>
                  </a:extLst>
                </p:cNvPr>
                <p:cNvSpPr txBox="1"/>
                <p:nvPr/>
              </p:nvSpPr>
              <p:spPr>
                <a:xfrm>
                  <a:off x="12775613" y="24009199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20</a:t>
                  </a:r>
                  <a:endParaRPr lang="zh-CN" altLang="en-US" sz="2400" b="1" dirty="0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65954054-706B-4647-99BF-1441F9CB8A1D}"/>
                    </a:ext>
                  </a:extLst>
                </p:cNvPr>
                <p:cNvSpPr txBox="1"/>
                <p:nvPr/>
              </p:nvSpPr>
              <p:spPr>
                <a:xfrm>
                  <a:off x="9630384" y="24009199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10</a:t>
                  </a:r>
                  <a:endParaRPr lang="zh-CN" altLang="en-US" sz="2400" b="1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5D97E9EF-93B3-4B04-A056-2ABEC41D668D}"/>
                    </a:ext>
                  </a:extLst>
                </p:cNvPr>
                <p:cNvSpPr txBox="1"/>
                <p:nvPr/>
              </p:nvSpPr>
              <p:spPr>
                <a:xfrm>
                  <a:off x="6608804" y="24009198"/>
                  <a:ext cx="5157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</a:t>
                  </a:r>
                  <a:endParaRPr lang="zh-CN" altLang="en-US" sz="2400" b="1" dirty="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510757AD-ED64-40DA-8069-2661CB72CDA6}"/>
                    </a:ext>
                  </a:extLst>
                </p:cNvPr>
                <p:cNvSpPr txBox="1"/>
                <p:nvPr/>
              </p:nvSpPr>
              <p:spPr>
                <a:xfrm>
                  <a:off x="3224997" y="24009198"/>
                  <a:ext cx="8949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-10</a:t>
                  </a:r>
                  <a:endParaRPr lang="zh-CN" altLang="en-US" sz="2400" b="1" dirty="0"/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717BE645-0A02-4711-ABF4-C0B8C798AE8E}"/>
                    </a:ext>
                  </a:extLst>
                </p:cNvPr>
                <p:cNvSpPr txBox="1"/>
                <p:nvPr/>
              </p:nvSpPr>
              <p:spPr>
                <a:xfrm>
                  <a:off x="-12544" y="23475527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0.0</a:t>
                  </a:r>
                  <a:endParaRPr lang="zh-CN" altLang="en-US" sz="2400" b="1" dirty="0"/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6274D4A3-A4B9-402D-A7FC-4F91887C23A5}"/>
                    </a:ext>
                  </a:extLst>
                </p:cNvPr>
                <p:cNvSpPr txBox="1"/>
                <p:nvPr/>
              </p:nvSpPr>
              <p:spPr>
                <a:xfrm>
                  <a:off x="-12546" y="21577610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0.1</a:t>
                  </a:r>
                  <a:endParaRPr lang="zh-CN" altLang="en-US" sz="2400" b="1" dirty="0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62A657D7-4C50-4F88-9929-84461E5C7901}"/>
                    </a:ext>
                  </a:extLst>
                </p:cNvPr>
                <p:cNvSpPr txBox="1"/>
                <p:nvPr/>
              </p:nvSpPr>
              <p:spPr>
                <a:xfrm>
                  <a:off x="-12544" y="19699015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0.2</a:t>
                  </a:r>
                  <a:endParaRPr lang="zh-CN" altLang="en-US" sz="2400" b="1" dirty="0"/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B104F8FD-6A40-4D39-8247-9A817C604EEE}"/>
                    </a:ext>
                  </a:extLst>
                </p:cNvPr>
                <p:cNvSpPr txBox="1"/>
                <p:nvPr/>
              </p:nvSpPr>
              <p:spPr>
                <a:xfrm>
                  <a:off x="-12544" y="17790803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0.3</a:t>
                  </a:r>
                  <a:endParaRPr lang="zh-CN" altLang="en-US" sz="2400" b="1" dirty="0"/>
                </a:p>
              </p:txBody>
            </p:sp>
          </p:grpSp>
          <p:pic>
            <p:nvPicPr>
              <p:cNvPr id="325" name="Picture 324" descr="Shape&#10;&#10;Description automatically generated">
                <a:extLst>
                  <a:ext uri="{FF2B5EF4-FFF2-40B4-BE49-F238E27FC236}">
                    <a16:creationId xmlns:a16="http://schemas.microsoft.com/office/drawing/2014/main" id="{5F1650C4-AEBD-4E79-9689-80D9F964F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883" y="1263628"/>
                <a:ext cx="2412269" cy="1852902"/>
              </a:xfrm>
              <a:prstGeom prst="rect">
                <a:avLst/>
              </a:prstGeom>
              <a:ln w="9525" cap="sq">
                <a:solidFill>
                  <a:schemeClr val="accent3">
                    <a:lumMod val="75000"/>
                  </a:schemeClr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AB34795-3F29-4B08-9278-4C9C83547EDE}"/>
                </a:ext>
              </a:extLst>
            </p:cNvPr>
            <p:cNvGrpSpPr/>
            <p:nvPr/>
          </p:nvGrpSpPr>
          <p:grpSpPr>
            <a:xfrm>
              <a:off x="1141207" y="1997530"/>
              <a:ext cx="11099137" cy="6168688"/>
              <a:chOff x="1141207" y="1997530"/>
              <a:chExt cx="11099137" cy="6168688"/>
            </a:xfrm>
          </p:grpSpPr>
          <p:pic>
            <p:nvPicPr>
              <p:cNvPr id="319" name="Picture 318" descr="Backgroun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9BF6C950-ED02-428A-AD15-F190088C5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5475" y="2114556"/>
                <a:ext cx="1681601" cy="1722222"/>
              </a:xfrm>
              <a:prstGeom prst="rect">
                <a:avLst/>
              </a:prstGeom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CE0CB47-D549-4AE7-8F67-26AF78BDA111}"/>
                  </a:ext>
                </a:extLst>
              </p:cNvPr>
              <p:cNvSpPr txBox="1"/>
              <p:nvPr/>
            </p:nvSpPr>
            <p:spPr>
              <a:xfrm>
                <a:off x="2093233" y="2183723"/>
                <a:ext cx="1446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Bac</a:t>
                </a:r>
                <a:endParaRPr lang="zh-CN" altLang="en-US" sz="2400" b="1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B87CDB7-E7C7-4C9E-85E5-E3C81467C1EF}"/>
                  </a:ext>
                </a:extLst>
              </p:cNvPr>
              <p:cNvSpPr txBox="1"/>
              <p:nvPr/>
            </p:nvSpPr>
            <p:spPr>
              <a:xfrm>
                <a:off x="2093233" y="2745880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Euk &amp; Euk</a:t>
                </a:r>
                <a:endParaRPr lang="zh-CN" altLang="en-US" sz="2400" b="1" dirty="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04E88BE-1629-4302-B3F2-C2B2B8294866}"/>
                  </a:ext>
                </a:extLst>
              </p:cNvPr>
              <p:cNvSpPr txBox="1"/>
              <p:nvPr/>
            </p:nvSpPr>
            <p:spPr>
              <a:xfrm>
                <a:off x="2093233" y="3337402"/>
                <a:ext cx="1455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Euk</a:t>
                </a:r>
                <a:endParaRPr lang="zh-CN" altLang="en-US" sz="2400" b="1" dirty="0"/>
              </a:p>
            </p:txBody>
          </p:sp>
          <p:pic>
            <p:nvPicPr>
              <p:cNvPr id="323" name="Picture 322">
                <a:extLst>
                  <a:ext uri="{FF2B5EF4-FFF2-40B4-BE49-F238E27FC236}">
                    <a16:creationId xmlns:a16="http://schemas.microsoft.com/office/drawing/2014/main" id="{B018E2CB-21DD-4AA8-9A3C-92E87D9FA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207" y="1997530"/>
                <a:ext cx="11099137" cy="6168688"/>
              </a:xfrm>
              <a:prstGeom prst="rect">
                <a:avLst/>
              </a:prstGeom>
            </p:spPr>
          </p:pic>
        </p:grp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39FE198E-775D-4839-9402-0128DDA49357}"/>
              </a:ext>
            </a:extLst>
          </p:cNvPr>
          <p:cNvSpPr txBox="1"/>
          <p:nvPr/>
        </p:nvSpPr>
        <p:spPr>
          <a:xfrm>
            <a:off x="13063373" y="325809"/>
            <a:ext cx="4370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F4F4F"/>
                </a:solidFill>
                <a:latin typeface="-apple-system"/>
              </a:rPr>
              <a:t>z-score </a:t>
            </a:r>
            <a:r>
              <a:rPr lang="en-US" altLang="zh-CN" sz="2000" b="1" dirty="0">
                <a:solidFill>
                  <a:srgbClr val="4F4F4F"/>
                </a:solidFill>
                <a:latin typeface="-apple-system"/>
              </a:rPr>
              <a:t>represents of the relative strength of differential correlation</a:t>
            </a:r>
            <a:endParaRPr lang="zh-CN" altLang="en-US" sz="2000" dirty="0"/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2860622-0CE0-4237-858A-B4AE5524E0EA}"/>
              </a:ext>
            </a:extLst>
          </p:cNvPr>
          <p:cNvGrpSpPr/>
          <p:nvPr/>
        </p:nvGrpSpPr>
        <p:grpSpPr>
          <a:xfrm>
            <a:off x="6213524" y="8606016"/>
            <a:ext cx="11542228" cy="6321235"/>
            <a:chOff x="8260423" y="9031536"/>
            <a:chExt cx="8664605" cy="5684299"/>
          </a:xfrm>
        </p:grpSpPr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A9B5A9AA-0DEA-457F-AFED-80886BC8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9235281" y="10389557"/>
              <a:ext cx="7606895" cy="3955857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E93A7509-4F6D-47EB-9E1E-C44F039AD0AC}"/>
                </a:ext>
              </a:extLst>
            </p:cNvPr>
            <p:cNvGrpSpPr/>
            <p:nvPr/>
          </p:nvGrpSpPr>
          <p:grpSpPr>
            <a:xfrm>
              <a:off x="9218893" y="11008202"/>
              <a:ext cx="1533858" cy="2148386"/>
              <a:chOff x="1465777" y="8065837"/>
              <a:chExt cx="3341836" cy="1692392"/>
            </a:xfrm>
          </p:grpSpPr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E4B53D8-629A-43FE-8CD1-E77FBB7A6B19}"/>
                  </a:ext>
                </a:extLst>
              </p:cNvPr>
              <p:cNvSpPr txBox="1"/>
              <p:nvPr/>
            </p:nvSpPr>
            <p:spPr>
              <a:xfrm>
                <a:off x="1465777" y="8065837"/>
                <a:ext cx="1907597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44.68%</a:t>
                </a:r>
                <a:endParaRPr lang="zh-CN" altLang="en-US" dirty="0"/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8B2E094C-F419-4644-85AD-FFCBDEB5EE9E}"/>
                  </a:ext>
                </a:extLst>
              </p:cNvPr>
              <p:cNvSpPr txBox="1"/>
              <p:nvPr/>
            </p:nvSpPr>
            <p:spPr>
              <a:xfrm>
                <a:off x="2350250" y="9273510"/>
                <a:ext cx="190759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16.67%</a:t>
                </a:r>
                <a:endParaRPr lang="zh-CN" altLang="en-US" dirty="0"/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F61795AB-3EE0-4EDA-804F-A4883559FBAD}"/>
                  </a:ext>
                </a:extLst>
              </p:cNvPr>
              <p:cNvSpPr txBox="1"/>
              <p:nvPr/>
            </p:nvSpPr>
            <p:spPr>
              <a:xfrm>
                <a:off x="2900018" y="9467287"/>
                <a:ext cx="190759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14.93%</a:t>
                </a:r>
                <a:endParaRPr lang="zh-CN" altLang="en-US" dirty="0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FA7712-4203-430B-91C0-618086B9C036}"/>
                </a:ext>
              </a:extLst>
            </p:cNvPr>
            <p:cNvGrpSpPr/>
            <p:nvPr/>
          </p:nvGrpSpPr>
          <p:grpSpPr>
            <a:xfrm>
              <a:off x="8645939" y="11306175"/>
              <a:ext cx="725206" cy="2909967"/>
              <a:chOff x="-124397" y="8198457"/>
              <a:chExt cx="1580013" cy="315043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0F9E612E-773B-4493-8767-3BB712DFC468}"/>
                  </a:ext>
                </a:extLst>
              </p:cNvPr>
              <p:cNvSpPr txBox="1"/>
              <p:nvPr/>
            </p:nvSpPr>
            <p:spPr>
              <a:xfrm>
                <a:off x="45889" y="10849077"/>
                <a:ext cx="1230051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0%</a:t>
                </a:r>
                <a:endParaRPr lang="zh-CN" altLang="en-US" sz="2400" b="1" dirty="0"/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E84A138A-FF88-4BE8-ACBB-2C0007303903}"/>
                  </a:ext>
                </a:extLst>
              </p:cNvPr>
              <p:cNvSpPr txBox="1"/>
              <p:nvPr/>
            </p:nvSpPr>
            <p:spPr>
              <a:xfrm>
                <a:off x="-124397" y="9523779"/>
                <a:ext cx="1568821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20%</a:t>
                </a:r>
                <a:endParaRPr lang="zh-CN" altLang="en-US" sz="2400" b="1" dirty="0"/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00BF791A-3429-4098-BF35-1401064B344C}"/>
                  </a:ext>
                </a:extLst>
              </p:cNvPr>
              <p:cNvSpPr txBox="1"/>
              <p:nvPr/>
            </p:nvSpPr>
            <p:spPr>
              <a:xfrm>
                <a:off x="-113207" y="8198457"/>
                <a:ext cx="1568823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40%</a:t>
                </a:r>
                <a:endParaRPr lang="zh-CN" altLang="en-US" sz="2400" b="1" dirty="0"/>
              </a:p>
            </p:txBody>
          </p: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A8D123FB-C7BF-4121-B69F-60B8D82696B1}"/>
                </a:ext>
              </a:extLst>
            </p:cNvPr>
            <p:cNvSpPr txBox="1"/>
            <p:nvPr/>
          </p:nvSpPr>
          <p:spPr>
            <a:xfrm>
              <a:off x="10791521" y="9547206"/>
              <a:ext cx="4494414" cy="498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D</a:t>
              </a:r>
              <a:r>
                <a:rPr kumimoji="0" lang="zh-CN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ifferential correlation classes </a:t>
              </a: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(%)</a:t>
              </a:r>
              <a:endParaRPr lang="zh-CN" altLang="en-US" sz="3000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59E1FE6-524D-459B-83F1-187ED68DFAFA}"/>
                </a:ext>
              </a:extLst>
            </p:cNvPr>
            <p:cNvSpPr txBox="1"/>
            <p:nvPr/>
          </p:nvSpPr>
          <p:spPr>
            <a:xfrm>
              <a:off x="8260423" y="903153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600" b="1" dirty="0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65DC7101-5668-4B91-8C12-7C406FA61FD4}"/>
                </a:ext>
              </a:extLst>
            </p:cNvPr>
            <p:cNvGrpSpPr/>
            <p:nvPr/>
          </p:nvGrpSpPr>
          <p:grpSpPr>
            <a:xfrm>
              <a:off x="10287503" y="10264782"/>
              <a:ext cx="1440689" cy="2083694"/>
              <a:chOff x="1477689" y="7120179"/>
              <a:chExt cx="3138849" cy="1641431"/>
            </a:xfrm>
          </p:grpSpPr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A72CD271-1466-4FCE-A5B6-EBF6DA9A930F}"/>
                  </a:ext>
                </a:extLst>
              </p:cNvPr>
              <p:cNvSpPr txBox="1"/>
              <p:nvPr/>
            </p:nvSpPr>
            <p:spPr>
              <a:xfrm>
                <a:off x="1477689" y="8131421"/>
                <a:ext cx="190759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36.17%</a:t>
                </a:r>
                <a:endParaRPr lang="zh-CN" altLang="en-US" dirty="0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88824838-8F9D-4C2E-AE5B-ABBCE949EE04}"/>
                  </a:ext>
                </a:extLst>
              </p:cNvPr>
              <p:cNvSpPr txBox="1"/>
              <p:nvPr/>
            </p:nvSpPr>
            <p:spPr>
              <a:xfrm>
                <a:off x="2375865" y="8470669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26.92%</a:t>
                </a:r>
                <a:endParaRPr lang="zh-CN" altLang="en-US" dirty="0"/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660BB936-97FD-4771-9637-231D25EE474B}"/>
                  </a:ext>
                </a:extLst>
              </p:cNvPr>
              <p:cNvSpPr txBox="1"/>
              <p:nvPr/>
            </p:nvSpPr>
            <p:spPr>
              <a:xfrm>
                <a:off x="2708940" y="7120179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56.72%</a:t>
                </a:r>
                <a:endParaRPr lang="zh-CN" altLang="en-US" dirty="0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DB511E76-DD14-4518-B200-DA472C5CF059}"/>
                </a:ext>
              </a:extLst>
            </p:cNvPr>
            <p:cNvGrpSpPr/>
            <p:nvPr/>
          </p:nvGrpSpPr>
          <p:grpSpPr>
            <a:xfrm>
              <a:off x="11247676" y="11871360"/>
              <a:ext cx="1617258" cy="1032719"/>
              <a:chOff x="1219532" y="7818515"/>
              <a:chExt cx="3523541" cy="813525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DA1CFA5-EE60-4BC6-9452-1AB2EBB4CCC9}"/>
                  </a:ext>
                </a:extLst>
              </p:cNvPr>
              <p:cNvSpPr txBox="1"/>
              <p:nvPr/>
            </p:nvSpPr>
            <p:spPr>
              <a:xfrm>
                <a:off x="1219532" y="8341097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19.15%</a:t>
                </a:r>
                <a:endParaRPr lang="zh-CN" alt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9CBED922-F1E2-4317-AAB1-892ABDFF7EEE}"/>
                  </a:ext>
                </a:extLst>
              </p:cNvPr>
              <p:cNvSpPr txBox="1"/>
              <p:nvPr/>
            </p:nvSpPr>
            <p:spPr>
              <a:xfrm>
                <a:off x="1972665" y="7818515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30.77%</a:t>
                </a:r>
                <a:endParaRPr lang="zh-CN" altLang="en-US" dirty="0"/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0C70F900-6AE6-4D99-B2BF-0D6360D4143C}"/>
                  </a:ext>
                </a:extLst>
              </p:cNvPr>
              <p:cNvSpPr txBox="1"/>
              <p:nvPr/>
            </p:nvSpPr>
            <p:spPr>
              <a:xfrm>
                <a:off x="2835476" y="8209594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22.39%</a:t>
                </a:r>
                <a:endParaRPr lang="zh-CN" altLang="en-US" dirty="0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9C8CE58-1827-490B-AC35-874048B814EF}"/>
                </a:ext>
              </a:extLst>
            </p:cNvPr>
            <p:cNvGrpSpPr/>
            <p:nvPr/>
          </p:nvGrpSpPr>
          <p:grpSpPr>
            <a:xfrm>
              <a:off x="12461075" y="13338429"/>
              <a:ext cx="1254329" cy="723471"/>
              <a:chOff x="1530072" y="8321850"/>
              <a:chExt cx="2732825" cy="569914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73772F0-4E96-4C2F-B7B8-F2B0CC284C42}"/>
                  </a:ext>
                </a:extLst>
              </p:cNvPr>
              <p:cNvSpPr txBox="1"/>
              <p:nvPr/>
            </p:nvSpPr>
            <p:spPr>
              <a:xfrm>
                <a:off x="1530072" y="8610710"/>
                <a:ext cx="1190100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BA5AA4D3-1BD0-4880-9BBF-52EC9AD78B55}"/>
                  </a:ext>
                </a:extLst>
              </p:cNvPr>
              <p:cNvSpPr txBox="1"/>
              <p:nvPr/>
            </p:nvSpPr>
            <p:spPr>
              <a:xfrm>
                <a:off x="2138922" y="8511092"/>
                <a:ext cx="1652646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3265D031-9B25-496F-961C-60C74981FCEE}"/>
                  </a:ext>
                </a:extLst>
              </p:cNvPr>
              <p:cNvSpPr txBox="1"/>
              <p:nvPr/>
            </p:nvSpPr>
            <p:spPr>
              <a:xfrm>
                <a:off x="2610252" y="8321850"/>
                <a:ext cx="165264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EF567C3-5788-45D7-9447-3006D897162A}"/>
                </a:ext>
              </a:extLst>
            </p:cNvPr>
            <p:cNvGrpSpPr/>
            <p:nvPr/>
          </p:nvGrpSpPr>
          <p:grpSpPr>
            <a:xfrm>
              <a:off x="13507267" y="13315003"/>
              <a:ext cx="1267082" cy="790230"/>
              <a:chOff x="1450155" y="8310266"/>
              <a:chExt cx="2760619" cy="622499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12AF4E2-9621-4357-AE49-C217D0A785D9}"/>
                  </a:ext>
                </a:extLst>
              </p:cNvPr>
              <p:cNvSpPr txBox="1"/>
              <p:nvPr/>
            </p:nvSpPr>
            <p:spPr>
              <a:xfrm>
                <a:off x="1450155" y="8651712"/>
                <a:ext cx="1190105" cy="281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8108932F-D39A-463D-96E1-8B0F8A2FE0F1}"/>
                  </a:ext>
                </a:extLst>
              </p:cNvPr>
              <p:cNvSpPr txBox="1"/>
              <p:nvPr/>
            </p:nvSpPr>
            <p:spPr>
              <a:xfrm>
                <a:off x="1797882" y="8487836"/>
                <a:ext cx="1852471" cy="26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FEDB28B6-2644-4C89-8110-BD0914E47FD5}"/>
                  </a:ext>
                </a:extLst>
              </p:cNvPr>
              <p:cNvSpPr txBox="1"/>
              <p:nvPr/>
            </p:nvSpPr>
            <p:spPr>
              <a:xfrm>
                <a:off x="2558124" y="8310266"/>
                <a:ext cx="1652650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2.99%</a:t>
                </a:r>
                <a:endParaRPr lang="zh-CN" alt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74A9E27-4512-4C8F-A7B1-7CB1A1D63BE0}"/>
                </a:ext>
              </a:extLst>
            </p:cNvPr>
            <p:cNvGrpSpPr/>
            <p:nvPr/>
          </p:nvGrpSpPr>
          <p:grpSpPr>
            <a:xfrm>
              <a:off x="14567027" y="13267304"/>
              <a:ext cx="1177735" cy="825109"/>
              <a:chOff x="1457328" y="8272561"/>
              <a:chExt cx="2565941" cy="649977"/>
            </a:xfrm>
          </p:grpSpPr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24EE6AD0-DB4C-443E-8776-EC1F08AE3338}"/>
                  </a:ext>
                </a:extLst>
              </p:cNvPr>
              <p:cNvSpPr txBox="1"/>
              <p:nvPr/>
            </p:nvSpPr>
            <p:spPr>
              <a:xfrm>
                <a:off x="1457328" y="8641484"/>
                <a:ext cx="1190100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ED72D011-2D73-403D-97C7-8DC4A354B67C}"/>
                  </a:ext>
                </a:extLst>
              </p:cNvPr>
              <p:cNvSpPr txBox="1"/>
              <p:nvPr/>
            </p:nvSpPr>
            <p:spPr>
              <a:xfrm>
                <a:off x="1944735" y="8272561"/>
                <a:ext cx="165264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7.69%</a:t>
                </a:r>
                <a:endParaRPr lang="zh-CN" altLang="en-US" dirty="0"/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004C1069-BCC8-4EDB-B90C-593E488B6043}"/>
                  </a:ext>
                </a:extLst>
              </p:cNvPr>
              <p:cNvSpPr txBox="1"/>
              <p:nvPr/>
            </p:nvSpPr>
            <p:spPr>
              <a:xfrm>
                <a:off x="2833171" y="8625707"/>
                <a:ext cx="1190098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81D067FF-15D8-4770-86BC-368A40B9E7BC}"/>
                </a:ext>
              </a:extLst>
            </p:cNvPr>
            <p:cNvGrpSpPr/>
            <p:nvPr/>
          </p:nvGrpSpPr>
          <p:grpSpPr>
            <a:xfrm>
              <a:off x="15610224" y="12806348"/>
              <a:ext cx="1314804" cy="1267183"/>
              <a:chOff x="1374307" y="7889735"/>
              <a:chExt cx="2864576" cy="99822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9AA665FC-63D6-4E68-84E1-A22ECD8A069E}"/>
                  </a:ext>
                </a:extLst>
              </p:cNvPr>
              <p:cNvSpPr txBox="1"/>
              <p:nvPr/>
            </p:nvSpPr>
            <p:spPr>
              <a:xfrm>
                <a:off x="1374307" y="8606905"/>
                <a:ext cx="1190097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1984E53-8DA8-4E25-8E37-EB5C86884272}"/>
                  </a:ext>
                </a:extLst>
              </p:cNvPr>
              <p:cNvSpPr txBox="1"/>
              <p:nvPr/>
            </p:nvSpPr>
            <p:spPr>
              <a:xfrm>
                <a:off x="1668349" y="7889735"/>
                <a:ext cx="1907598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15.38%</a:t>
                </a:r>
                <a:endParaRPr lang="zh-CN" altLang="en-US" dirty="0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2C41917-C415-40CB-AD5D-4F67E71943A0}"/>
                  </a:ext>
                </a:extLst>
              </p:cNvPr>
              <p:cNvSpPr txBox="1"/>
              <p:nvPr/>
            </p:nvSpPr>
            <p:spPr>
              <a:xfrm>
                <a:off x="2586233" y="8554429"/>
                <a:ext cx="1652650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4732414-754B-4085-8BB6-0231614357E2}"/>
                </a:ext>
              </a:extLst>
            </p:cNvPr>
            <p:cNvGrpSpPr/>
            <p:nvPr/>
          </p:nvGrpSpPr>
          <p:grpSpPr>
            <a:xfrm>
              <a:off x="9543922" y="14161831"/>
              <a:ext cx="7084945" cy="554004"/>
              <a:chOff x="9262570" y="14161831"/>
              <a:chExt cx="7084945" cy="554004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AD279C95-CCE9-49AE-8592-B57B5A5B6CAC}"/>
                  </a:ext>
                </a:extLst>
              </p:cNvPr>
              <p:cNvSpPr txBox="1"/>
              <p:nvPr/>
            </p:nvSpPr>
            <p:spPr>
              <a:xfrm>
                <a:off x="9262570" y="14161837"/>
                <a:ext cx="7344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4BB46756-9997-47B1-A097-731CCC60B324}"/>
                  </a:ext>
                </a:extLst>
              </p:cNvPr>
              <p:cNvSpPr txBox="1"/>
              <p:nvPr/>
            </p:nvSpPr>
            <p:spPr>
              <a:xfrm>
                <a:off x="10319687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9326F2-B639-4C02-968B-00C9F136E3DF}"/>
                  </a:ext>
                </a:extLst>
              </p:cNvPr>
              <p:cNvSpPr txBox="1"/>
              <p:nvPr/>
            </p:nvSpPr>
            <p:spPr>
              <a:xfrm>
                <a:off x="11404375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87565C51-5D7A-42E2-89BA-44EEBF58803C}"/>
                  </a:ext>
                </a:extLst>
              </p:cNvPr>
              <p:cNvSpPr txBox="1"/>
              <p:nvPr/>
            </p:nvSpPr>
            <p:spPr>
              <a:xfrm>
                <a:off x="13560671" y="14161837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E1FC4AF-F86E-433B-BC91-1C0BCFB01EEA}"/>
                  </a:ext>
                </a:extLst>
              </p:cNvPr>
              <p:cNvSpPr txBox="1"/>
              <p:nvPr/>
            </p:nvSpPr>
            <p:spPr>
              <a:xfrm>
                <a:off x="14628509" y="14161837"/>
                <a:ext cx="6591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91215AA-2879-44E8-9E86-9BE94126539D}"/>
                  </a:ext>
                </a:extLst>
              </p:cNvPr>
              <p:cNvSpPr txBox="1"/>
              <p:nvPr/>
            </p:nvSpPr>
            <p:spPr>
              <a:xfrm>
                <a:off x="15685154" y="14161831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B333A44-DBEE-42DD-8771-3D358382B2F4}"/>
                  </a:ext>
                </a:extLst>
              </p:cNvPr>
              <p:cNvSpPr txBox="1"/>
              <p:nvPr/>
            </p:nvSpPr>
            <p:spPr>
              <a:xfrm>
                <a:off x="12445020" y="14161831"/>
                <a:ext cx="7409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0/0</a:t>
                </a:r>
                <a:endParaRPr lang="zh-CN" altLang="en-US" sz="3000" b="1" dirty="0"/>
              </a:p>
            </p:txBody>
          </p:sp>
        </p:grp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3DA6BC0-9295-4D41-9839-6F2565DEFCA7}"/>
              </a:ext>
            </a:extLst>
          </p:cNvPr>
          <p:cNvSpPr txBox="1"/>
          <p:nvPr/>
        </p:nvSpPr>
        <p:spPr>
          <a:xfrm>
            <a:off x="56351" y="4124688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06D55493-71B1-4112-A6BE-73CC785D7C2C}"/>
              </a:ext>
            </a:extLst>
          </p:cNvPr>
          <p:cNvSpPr txBox="1"/>
          <p:nvPr/>
        </p:nvSpPr>
        <p:spPr>
          <a:xfrm>
            <a:off x="5900796" y="7959313"/>
            <a:ext cx="1115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b="1" dirty="0"/>
              <a:t>z-score</a:t>
            </a:r>
            <a:endParaRPr lang="zh-CN" altLang="en-US" sz="2500" b="1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EC4D0E0-9A6D-4C1D-AA2C-FBF37E0C9DC1}"/>
              </a:ext>
            </a:extLst>
          </p:cNvPr>
          <p:cNvSpPr txBox="1"/>
          <p:nvPr/>
        </p:nvSpPr>
        <p:spPr>
          <a:xfrm>
            <a:off x="14679975" y="7943689"/>
            <a:ext cx="1115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b="1" dirty="0"/>
              <a:t>z-score</a:t>
            </a:r>
            <a:endParaRPr lang="zh-CN" altLang="en-US" sz="25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9BFE763E-CF2F-4CA2-8BF2-FA6D2505084C}"/>
              </a:ext>
            </a:extLst>
          </p:cNvPr>
          <p:cNvSpPr txBox="1"/>
          <p:nvPr/>
        </p:nvSpPr>
        <p:spPr>
          <a:xfrm>
            <a:off x="12483298" y="6254101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9863EE4-0A51-4384-9609-F2ADEAAC9B4F}"/>
              </a:ext>
            </a:extLst>
          </p:cNvPr>
          <p:cNvSpPr txBox="1"/>
          <p:nvPr/>
        </p:nvSpPr>
        <p:spPr>
          <a:xfrm>
            <a:off x="12483298" y="1594826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81DC530A-1B1F-4F95-92D6-113E173D8FF5}"/>
              </a:ext>
            </a:extLst>
          </p:cNvPr>
          <p:cNvSpPr txBox="1"/>
          <p:nvPr/>
        </p:nvSpPr>
        <p:spPr>
          <a:xfrm>
            <a:off x="12483298" y="3936638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280</Words>
  <Application>Microsoft Office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18</cp:revision>
  <dcterms:created xsi:type="dcterms:W3CDTF">2021-09-21T06:57:15Z</dcterms:created>
  <dcterms:modified xsi:type="dcterms:W3CDTF">2021-10-21T09:52:49Z</dcterms:modified>
</cp:coreProperties>
</file>