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EEA4F-A3E9-46E7-8EC2-080B520A81A3}" v="3" dt="2021-10-08T09:25:2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66" d="100"/>
          <a:sy n="66" d="100"/>
        </p:scale>
        <p:origin x="1315" y="-1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feng" userId="4fc84aae-1568-48be-8558-4147c591db01" providerId="ADAL" clId="{4B9EEA4F-A3E9-46E7-8EC2-080B520A81A3}"/>
    <pc:docChg chg="modSld">
      <pc:chgData name="LIN, Yufeng" userId="4fc84aae-1568-48be-8558-4147c591db01" providerId="ADAL" clId="{4B9EEA4F-A3E9-46E7-8EC2-080B520A81A3}" dt="2021-10-08T09:25:34.014" v="4" actId="1038"/>
      <pc:docMkLst>
        <pc:docMk/>
      </pc:docMkLst>
      <pc:sldChg chg="addSp modSp mod">
        <pc:chgData name="LIN, Yufeng" userId="4fc84aae-1568-48be-8558-4147c591db01" providerId="ADAL" clId="{4B9EEA4F-A3E9-46E7-8EC2-080B520A81A3}" dt="2021-10-08T09:25:34.014" v="4" actId="1038"/>
        <pc:sldMkLst>
          <pc:docMk/>
          <pc:sldMk cId="1092535940" sldId="256"/>
        </pc:sldMkLst>
        <pc:graphicFrameChg chg="add mod">
          <ac:chgData name="LIN, Yufeng" userId="4fc84aae-1568-48be-8558-4147c591db01" providerId="ADAL" clId="{4B9EEA4F-A3E9-46E7-8EC2-080B520A81A3}" dt="2021-10-08T09:25:34.014" v="4" actId="1038"/>
          <ac:graphicFrameMkLst>
            <pc:docMk/>
            <pc:sldMk cId="1092535940" sldId="256"/>
            <ac:graphicFrameMk id="9" creationId="{EAC36E70-0C20-474A-8946-DF1539D09A41}"/>
          </ac:graphicFrameMkLst>
        </pc:graphicFrameChg>
        <pc:graphicFrameChg chg="mod">
          <ac:chgData name="LIN, Yufeng" userId="4fc84aae-1568-48be-8558-4147c591db01" providerId="ADAL" clId="{4B9EEA4F-A3E9-46E7-8EC2-080B520A81A3}" dt="2021-10-08T09:25:21.041" v="0"/>
          <ac:graphicFrameMkLst>
            <pc:docMk/>
            <pc:sldMk cId="1092535940" sldId="256"/>
            <ac:graphicFrameMk id="101" creationId="{043018AB-17E0-422B-9B27-58EA7FCB42F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7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B05856B8-E681-438D-8E3E-F88C5B459962}"/>
              </a:ext>
            </a:extLst>
          </p:cNvPr>
          <p:cNvGrpSpPr/>
          <p:nvPr/>
        </p:nvGrpSpPr>
        <p:grpSpPr>
          <a:xfrm>
            <a:off x="4055799" y="651313"/>
            <a:ext cx="12526540" cy="9656749"/>
            <a:chOff x="5447314" y="7328010"/>
            <a:chExt cx="12526540" cy="9656749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31B180D-EB2C-40C3-8B21-9322D805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92348" y="10546818"/>
              <a:ext cx="6254430" cy="625443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8199BE2-7420-47B2-B0C5-9109EFD94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47314" y="10549219"/>
              <a:ext cx="6045034" cy="643554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4CC359-E26C-4B64-ABB2-367BDCE7DD91}"/>
                </a:ext>
              </a:extLst>
            </p:cNvPr>
            <p:cNvSpPr txBox="1"/>
            <p:nvPr/>
          </p:nvSpPr>
          <p:spPr>
            <a:xfrm>
              <a:off x="8948822" y="7328010"/>
              <a:ext cx="1443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50000"/>
                    </a:schemeClr>
                  </a:solidFill>
                  <a:latin typeface="Bahnschrift Condensed" panose="020B0502040204020203" pitchFamily="34" charset="0"/>
                </a:rPr>
                <a:t>Adenoma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00" name="Picture 99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757F48DF-7373-4BF9-966D-FFDD39304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2" t="9175" r="40699" b="22662"/>
            <a:stretch/>
          </p:blipFill>
          <p:spPr>
            <a:xfrm>
              <a:off x="13635625" y="12395633"/>
              <a:ext cx="4338229" cy="4316988"/>
            </a:xfrm>
            <a:prstGeom prst="rect">
              <a:avLst/>
            </a:prstGeom>
          </p:spPr>
        </p:pic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43018AB-17E0-422B-9B27-58EA7FCB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98679"/>
              </p:ext>
            </p:extLst>
          </p:nvPr>
        </p:nvGraphicFramePr>
        <p:xfrm>
          <a:off x="1605859" y="3939015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F9EBB332-00EA-41DC-959D-9C868DAF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13430"/>
              </p:ext>
            </p:extLst>
          </p:nvPr>
        </p:nvGraphicFramePr>
        <p:xfrm>
          <a:off x="4167062" y="1318288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</a:t>
                      </a:r>
                      <a:r>
                        <a:rPr lang="en-US" sz="1600" b="1" kern="1200" spc="-5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catenulatum</a:t>
                      </a:r>
                      <a:endParaRPr lang="en-US" sz="160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EAC36E70-0C20-474A-8946-DF1539D0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01658"/>
              </p:ext>
            </p:extLst>
          </p:nvPr>
        </p:nvGraphicFramePr>
        <p:xfrm>
          <a:off x="10235246" y="1318288"/>
          <a:ext cx="6300690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0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218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10</cp:revision>
  <dcterms:created xsi:type="dcterms:W3CDTF">2021-09-21T06:57:15Z</dcterms:created>
  <dcterms:modified xsi:type="dcterms:W3CDTF">2021-10-08T09:25:36Z</dcterms:modified>
</cp:coreProperties>
</file>