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7279938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53" d="100"/>
          <a:sy n="53" d="100"/>
        </p:scale>
        <p:origin x="1332" y="9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0:17:01.588" idx="1">
    <p:pos x="1392" y="6254"/>
    <p:text>Dd S fig legend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96" y="1885414"/>
            <a:ext cx="14687947" cy="4010837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6050924"/>
            <a:ext cx="12959954" cy="2781450"/>
          </a:xfrm>
        </p:spPr>
        <p:txBody>
          <a:bodyPr/>
          <a:lstStyle>
            <a:lvl1pPr marL="0" indent="0" algn="ctr">
              <a:buNone/>
              <a:defRPr sz="4032"/>
            </a:lvl1pPr>
            <a:lvl2pPr marL="768050" indent="0" algn="ctr">
              <a:buNone/>
              <a:defRPr sz="3360"/>
            </a:lvl2pPr>
            <a:lvl3pPr marL="1536101" indent="0" algn="ctr">
              <a:buNone/>
              <a:defRPr sz="3024"/>
            </a:lvl3pPr>
            <a:lvl4pPr marL="2304151" indent="0" algn="ctr">
              <a:buNone/>
              <a:defRPr sz="2688"/>
            </a:lvl4pPr>
            <a:lvl5pPr marL="3072201" indent="0" algn="ctr">
              <a:buNone/>
              <a:defRPr sz="2688"/>
            </a:lvl5pPr>
            <a:lvl6pPr marL="3840251" indent="0" algn="ctr">
              <a:buNone/>
              <a:defRPr sz="2688"/>
            </a:lvl6pPr>
            <a:lvl7pPr marL="4608302" indent="0" algn="ctr">
              <a:buNone/>
              <a:defRPr sz="2688"/>
            </a:lvl7pPr>
            <a:lvl8pPr marL="5376352" indent="0" algn="ctr">
              <a:buNone/>
              <a:defRPr sz="2688"/>
            </a:lvl8pPr>
            <a:lvl9pPr marL="6144402" indent="0" algn="ctr">
              <a:buNone/>
              <a:defRPr sz="26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0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1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6" y="613359"/>
            <a:ext cx="3725987" cy="9763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7" y="613359"/>
            <a:ext cx="10961961" cy="9763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4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4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872125"/>
            <a:ext cx="14903947" cy="4792202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7709663"/>
            <a:ext cx="14903947" cy="2520106"/>
          </a:xfrm>
        </p:spPr>
        <p:txBody>
          <a:bodyPr/>
          <a:lstStyle>
            <a:lvl1pPr marL="0" indent="0">
              <a:buNone/>
              <a:defRPr sz="4032">
                <a:solidFill>
                  <a:schemeClr val="tx1"/>
                </a:solidFill>
              </a:defRPr>
            </a:lvl1pPr>
            <a:lvl2pPr marL="76805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536101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3pPr>
            <a:lvl4pPr marL="23041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4pPr>
            <a:lvl5pPr marL="307220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5pPr>
            <a:lvl6pPr marL="38402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6pPr>
            <a:lvl7pPr marL="46083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7pPr>
            <a:lvl8pPr marL="537635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8pPr>
            <a:lvl9pPr marL="61444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9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3066796"/>
            <a:ext cx="7343974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3066796"/>
            <a:ext cx="7343974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7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613362"/>
            <a:ext cx="14903947" cy="2226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8" y="2824120"/>
            <a:ext cx="7310223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8" y="4208178"/>
            <a:ext cx="7310223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70" y="2824120"/>
            <a:ext cx="7346224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70" y="4208178"/>
            <a:ext cx="7346224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0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5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768032"/>
            <a:ext cx="5573230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658740"/>
            <a:ext cx="8747969" cy="8187013"/>
          </a:xfrm>
        </p:spPr>
        <p:txBody>
          <a:bodyPr/>
          <a:lstStyle>
            <a:lvl1pPr>
              <a:defRPr sz="5376"/>
            </a:lvl1pPr>
            <a:lvl2pPr>
              <a:defRPr sz="4704"/>
            </a:lvl2pPr>
            <a:lvl3pPr>
              <a:defRPr sz="4032"/>
            </a:lvl3pPr>
            <a:lvl4pPr>
              <a:defRPr sz="3360"/>
            </a:lvl4pPr>
            <a:lvl5pPr>
              <a:defRPr sz="3360"/>
            </a:lvl5pPr>
            <a:lvl6pPr>
              <a:defRPr sz="3360"/>
            </a:lvl6pPr>
            <a:lvl7pPr>
              <a:defRPr sz="3360"/>
            </a:lvl7pPr>
            <a:lvl8pPr>
              <a:defRPr sz="3360"/>
            </a:lvl8pPr>
            <a:lvl9pPr>
              <a:defRPr sz="3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6" y="3456146"/>
            <a:ext cx="5573230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3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768032"/>
            <a:ext cx="5573230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658740"/>
            <a:ext cx="8747969" cy="8187013"/>
          </a:xfrm>
        </p:spPr>
        <p:txBody>
          <a:bodyPr anchor="t"/>
          <a:lstStyle>
            <a:lvl1pPr marL="0" indent="0">
              <a:buNone/>
              <a:defRPr sz="5376"/>
            </a:lvl1pPr>
            <a:lvl2pPr marL="768050" indent="0">
              <a:buNone/>
              <a:defRPr sz="4704"/>
            </a:lvl2pPr>
            <a:lvl3pPr marL="1536101" indent="0">
              <a:buNone/>
              <a:defRPr sz="4032"/>
            </a:lvl3pPr>
            <a:lvl4pPr marL="2304151" indent="0">
              <a:buNone/>
              <a:defRPr sz="3360"/>
            </a:lvl4pPr>
            <a:lvl5pPr marL="3072201" indent="0">
              <a:buNone/>
              <a:defRPr sz="3360"/>
            </a:lvl5pPr>
            <a:lvl6pPr marL="3840251" indent="0">
              <a:buNone/>
              <a:defRPr sz="3360"/>
            </a:lvl6pPr>
            <a:lvl7pPr marL="4608302" indent="0">
              <a:buNone/>
              <a:defRPr sz="3360"/>
            </a:lvl7pPr>
            <a:lvl8pPr marL="5376352" indent="0">
              <a:buNone/>
              <a:defRPr sz="3360"/>
            </a:lvl8pPr>
            <a:lvl9pPr marL="6144402" indent="0">
              <a:buNone/>
              <a:defRPr sz="3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6" y="3456146"/>
            <a:ext cx="5573230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613362"/>
            <a:ext cx="14903947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3066796"/>
            <a:ext cx="14903947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10677788"/>
            <a:ext cx="3887986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10677788"/>
            <a:ext cx="583197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10677788"/>
            <a:ext cx="3887986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5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36101" rtl="0" eaLnBrk="1" latinLnBrk="0" hangingPunct="1">
        <a:lnSpc>
          <a:spcPct val="90000"/>
        </a:lnSpc>
        <a:spcBef>
          <a:spcPct val="0"/>
        </a:spcBef>
        <a:buNone/>
        <a:defRPr sz="7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25" indent="-384025" algn="l" defTabSz="1536101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4704" kern="1200">
          <a:solidFill>
            <a:schemeClr val="tx1"/>
          </a:solidFill>
          <a:latin typeface="+mn-lt"/>
          <a:ea typeface="+mn-ea"/>
          <a:cs typeface="+mn-cs"/>
        </a:defRPr>
      </a:lvl1pPr>
      <a:lvl2pPr marL="1152075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19201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68817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4562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42242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9923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7603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5284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6805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5361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3041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0722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38402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6083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37635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1444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E9506A-5D03-45B3-AE34-8213431F91B7}"/>
              </a:ext>
            </a:extLst>
          </p:cNvPr>
          <p:cNvGrpSpPr/>
          <p:nvPr/>
        </p:nvGrpSpPr>
        <p:grpSpPr>
          <a:xfrm>
            <a:off x="2727328" y="372186"/>
            <a:ext cx="14236817" cy="9284563"/>
            <a:chOff x="5447314" y="7700196"/>
            <a:chExt cx="14236817" cy="928456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48490A-EC27-41C4-AE21-7DE9B1016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92348" y="10546818"/>
              <a:ext cx="6254430" cy="625443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2D67FA-18B8-4A5F-BA82-0EF1A4C5A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47314" y="10549219"/>
              <a:ext cx="6045034" cy="643554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7C539B-8ED9-4F22-8015-5C29884EC746}"/>
                </a:ext>
              </a:extLst>
            </p:cNvPr>
            <p:cNvSpPr txBox="1"/>
            <p:nvPr/>
          </p:nvSpPr>
          <p:spPr>
            <a:xfrm>
              <a:off x="10726514" y="7700196"/>
              <a:ext cx="18004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5">
                      <a:lumMod val="50000"/>
                    </a:schemeClr>
                  </a:solidFill>
                </a:rPr>
                <a:t>Adenoma</a:t>
              </a:r>
              <a:endParaRPr lang="zh-CN" altLang="en-US" sz="32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5" name="Picture 14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EFC42D83-6A33-46AD-A8E2-63BA5B9380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42" t="9175" r="40699" b="22662"/>
            <a:stretch/>
          </p:blipFill>
          <p:spPr>
            <a:xfrm>
              <a:off x="14239475" y="11057990"/>
              <a:ext cx="5444656" cy="5417998"/>
            </a:xfrm>
            <a:prstGeom prst="rect">
              <a:avLst/>
            </a:prstGeom>
          </p:spPr>
        </p:pic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C931DA-2506-49DB-8ADF-891CF1E13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63269"/>
              </p:ext>
            </p:extLst>
          </p:nvPr>
        </p:nvGraphicFramePr>
        <p:xfrm>
          <a:off x="277388" y="3287702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5CFEBA11-915B-4C35-8034-0CE56C67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22924"/>
              </p:ext>
            </p:extLst>
          </p:nvPr>
        </p:nvGraphicFramePr>
        <p:xfrm>
          <a:off x="2838591" y="666975"/>
          <a:ext cx="5888264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4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</a:t>
                      </a:r>
                      <a:r>
                        <a:rPr lang="en-US" sz="1600" b="1" kern="1200" spc="-5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catenulatum</a:t>
                      </a:r>
                      <a:endParaRPr lang="en-US" sz="160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2FE1B65D-B4F3-4315-BCD9-D0555BE14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64759"/>
              </p:ext>
            </p:extLst>
          </p:nvPr>
        </p:nvGraphicFramePr>
        <p:xfrm>
          <a:off x="8906775" y="666975"/>
          <a:ext cx="6300690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0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812F7FC-1889-4CEE-9962-6E8B038FBC94}"/>
              </a:ext>
            </a:extLst>
          </p:cNvPr>
          <p:cNvSpPr txBox="1"/>
          <p:nvPr/>
        </p:nvSpPr>
        <p:spPr>
          <a:xfrm>
            <a:off x="428420" y="9927827"/>
            <a:ext cx="1415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 figure 4 </a:t>
            </a:r>
            <a:endParaRPr lang="en-HK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DBF229-9450-4D14-82A1-F5A3F05F4793}"/>
              </a:ext>
            </a:extLst>
          </p:cNvPr>
          <p:cNvSpPr txBox="1"/>
          <p:nvPr/>
        </p:nvSpPr>
        <p:spPr>
          <a:xfrm>
            <a:off x="4737420" y="372185"/>
            <a:ext cx="252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Fungi</a:t>
            </a:r>
            <a:endParaRPr lang="en-HK" sz="2400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0E9E4-F815-43DF-8722-45AE35FEB5D9}"/>
              </a:ext>
            </a:extLst>
          </p:cNvPr>
          <p:cNvSpPr txBox="1"/>
          <p:nvPr/>
        </p:nvSpPr>
        <p:spPr>
          <a:xfrm rot="16200000">
            <a:off x="-947523" y="6208146"/>
            <a:ext cx="252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Fungi</a:t>
            </a:r>
            <a:endParaRPr lang="en-HK" sz="2400" u="sng" dirty="0"/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223</Words>
  <Application>Microsoft Office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Jun Yu (MEDT)</cp:lastModifiedBy>
  <cp:revision>12</cp:revision>
  <dcterms:created xsi:type="dcterms:W3CDTF">2021-09-21T06:57:15Z</dcterms:created>
  <dcterms:modified xsi:type="dcterms:W3CDTF">2021-10-19T04:29:13Z</dcterms:modified>
</cp:coreProperties>
</file>