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85" r:id="rId2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0"/>
    <a:srgbClr val="004586"/>
    <a:srgbClr val="57868C"/>
    <a:srgbClr val="7F7F7F"/>
    <a:srgbClr val="89D0F5"/>
    <a:srgbClr val="7D6C7E"/>
    <a:srgbClr val="449544"/>
    <a:srgbClr val="33FFCC"/>
    <a:srgbClr val="80B9BF"/>
    <a:srgbClr val="E4B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0" autoAdjust="0"/>
    <p:restoredTop sz="89187" autoAdjust="0"/>
  </p:normalViewPr>
  <p:slideViewPr>
    <p:cSldViewPr showGuides="1">
      <p:cViewPr varScale="1">
        <p:scale>
          <a:sx n="28" d="100"/>
          <a:sy n="28" d="100"/>
        </p:scale>
        <p:origin x="3710" y="115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-37020" y="6433281"/>
            <a:ext cx="10626947" cy="7746827"/>
            <a:chOff x="-166683" y="7519368"/>
            <a:chExt cx="10837203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5386"/>
            <a:stretch/>
          </p:blipFill>
          <p:spPr>
            <a:xfrm>
              <a:off x="1414915" y="7519368"/>
              <a:ext cx="9255605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-166683" y="7719420"/>
              <a:ext cx="1772729" cy="7917882"/>
              <a:chOff x="-166683" y="7719420"/>
              <a:chExt cx="1772729" cy="791788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-44566" y="7719420"/>
                <a:ext cx="1528495" cy="656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2014_ZellerG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64694" y="8774435"/>
                <a:ext cx="1309974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2015_FengQ</a:t>
                </a:r>
              </a:p>
              <a:p>
                <a:pPr algn="ctr"/>
                <a:r>
                  <a:rPr lang="en-US" altLang="zh-CN" sz="1700" b="1" dirty="0"/>
                  <a:t>(OC)</a:t>
                </a:r>
                <a:endParaRPr lang="zh-CN" altLang="en-US" sz="17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-166683" y="9780513"/>
                <a:ext cx="1772729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2016_VogtmannE</a:t>
                </a:r>
              </a:p>
              <a:p>
                <a:pPr algn="ctr"/>
                <a:r>
                  <a:rPr lang="en-US" altLang="zh-CN" sz="1700" b="1" dirty="0"/>
                  <a:t>(NA)</a:t>
                </a:r>
                <a:endParaRPr lang="zh-CN" altLang="en-US" sz="17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-166139" y="10825782"/>
                <a:ext cx="17716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2019_ThomasAM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2596" y="11776164"/>
                <a:ext cx="141417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2019_WirbelJ</a:t>
                </a:r>
              </a:p>
              <a:p>
                <a:pPr algn="ctr"/>
                <a:r>
                  <a:rPr lang="en-US" altLang="zh-CN" sz="1700" b="1" dirty="0"/>
                  <a:t>(EU)</a:t>
                </a:r>
                <a:endParaRPr lang="zh-CN" altLang="en-US" sz="17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-45689" y="12891718"/>
                <a:ext cx="1530740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2019_YachidaS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05470" y="13935637"/>
                <a:ext cx="1028423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2017_YuJ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180623" y="14981200"/>
                <a:ext cx="1078117" cy="656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700" b="1" dirty="0"/>
                  <a:t>2021_ YuJ</a:t>
                </a:r>
              </a:p>
              <a:p>
                <a:pPr algn="ctr"/>
                <a:r>
                  <a:rPr lang="en-US" altLang="zh-CN" sz="1700" b="1" dirty="0"/>
                  <a:t>(AS)</a:t>
                </a:r>
                <a:endParaRPr lang="zh-CN" altLang="en-US" sz="17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580937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- log</a:t>
                  </a:r>
                  <a:r>
                    <a:rPr lang="en-US" altLang="zh-CN" sz="2600" i="1" spc="-5" baseline="-25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r>
                    <a:rPr lang="en-US" altLang="zh-CN" sz="2600" i="1" spc="-5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FDR</a:t>
                  </a:r>
                  <a:endPara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843300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569772" y="14144104"/>
            <a:ext cx="9230412" cy="4715350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rgbClr val="FF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700" b="1" i="1" u="none" strike="noStrike" baseline="0" dirty="0">
                <a:solidFill>
                  <a:schemeClr val="accent5">
                    <a:lumMod val="50000"/>
                  </a:schemeClr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700" i="1" u="none" strike="noStrike" baseline="0" dirty="0">
                <a:latin typeface="ArialMT"/>
              </a:rPr>
              <a:t>Choanephora cucurbitarum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1766151" y="16745484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F1BEC2C8-A43F-4311-8854-4DEA0DA31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717" y="17090139"/>
            <a:ext cx="9518161" cy="3142435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635A38C-F48C-4D3F-8DA5-443A77E1E7D1}"/>
              </a:ext>
            </a:extLst>
          </p:cNvPr>
          <p:cNvGrpSpPr/>
          <p:nvPr/>
        </p:nvGrpSpPr>
        <p:grpSpPr>
          <a:xfrm>
            <a:off x="937653" y="17564907"/>
            <a:ext cx="546311" cy="2772159"/>
            <a:chOff x="884053" y="18733156"/>
            <a:chExt cx="573952" cy="227755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6F7F8B4-DAF3-45C6-9CAD-3CA6ED2295E0}"/>
                </a:ext>
              </a:extLst>
            </p:cNvPr>
            <p:cNvSpPr txBox="1"/>
            <p:nvPr/>
          </p:nvSpPr>
          <p:spPr>
            <a:xfrm>
              <a:off x="884054" y="19947135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0.4</a:t>
              </a:r>
              <a:endParaRPr lang="zh-CN" altLang="en-US" sz="2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0B4C35-490C-4A23-ACA5-F5A841DC794D}"/>
                </a:ext>
              </a:extLst>
            </p:cNvPr>
            <p:cNvSpPr txBox="1"/>
            <p:nvPr/>
          </p:nvSpPr>
          <p:spPr>
            <a:xfrm>
              <a:off x="884053" y="2054904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0.0</a:t>
              </a:r>
              <a:endParaRPr lang="zh-CN" altLang="en-US" sz="2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480822-4A8D-4145-8FA1-6EDA755121C9}"/>
                </a:ext>
              </a:extLst>
            </p:cNvPr>
            <p:cNvSpPr txBox="1"/>
            <p:nvPr/>
          </p:nvSpPr>
          <p:spPr>
            <a:xfrm>
              <a:off x="885411" y="18733156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1.2</a:t>
              </a:r>
              <a:endParaRPr lang="zh-CN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98C9BFE-9252-4176-B6BA-47157AB3A696}"/>
                </a:ext>
              </a:extLst>
            </p:cNvPr>
            <p:cNvSpPr txBox="1"/>
            <p:nvPr/>
          </p:nvSpPr>
          <p:spPr>
            <a:xfrm>
              <a:off x="885410" y="19335067"/>
              <a:ext cx="572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400" dirty="0"/>
                <a:t>0.8</a:t>
              </a:r>
              <a:endParaRPr lang="zh-CN" altLang="en-US" sz="2400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708FFEF-355C-4864-B23D-CA5E5F22F3B2}"/>
              </a:ext>
            </a:extLst>
          </p:cNvPr>
          <p:cNvSpPr txBox="1"/>
          <p:nvPr/>
        </p:nvSpPr>
        <p:spPr>
          <a:xfrm>
            <a:off x="395028" y="16878733"/>
            <a:ext cx="646331" cy="342797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altLang="zh-CN" sz="3000" spc="-5" dirty="0">
                <a:cs typeface="Arial"/>
              </a:rPr>
              <a:t>abs( log</a:t>
            </a:r>
            <a:r>
              <a:rPr lang="en-US" altLang="zh-CN" sz="3000" spc="-5" baseline="-25000" dirty="0">
                <a:cs typeface="Arial"/>
              </a:rPr>
              <a:t>2 </a:t>
            </a:r>
            <a:r>
              <a:rPr lang="en-US" altLang="zh-CN" sz="3000" spc="-5" dirty="0">
                <a:cs typeface="Arial"/>
              </a:rPr>
              <a:t>FC ) </a:t>
            </a:r>
            <a:endParaRPr lang="zh-CN" alt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14689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627408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+mj-lt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+mj-lt"/>
                    <a:cs typeface="Arial"/>
                  </a:rPr>
                  <a:t>10</a:t>
                </a:r>
                <a:r>
                  <a:rPr lang="en-US" altLang="zh-CN" i="1" spc="-5" dirty="0">
                    <a:latin typeface="+mj-lt"/>
                    <a:cs typeface="Arial"/>
                  </a:rPr>
                  <a:t> FDR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377800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356960" y="5863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6592648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6267672" y="50756"/>
            <a:ext cx="680974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000" b="1" dirty="0"/>
              <a:t>Fungal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25493D-AF98-47D5-9E85-5BB54A061454}"/>
              </a:ext>
            </a:extLst>
          </p:cNvPr>
          <p:cNvSpPr txBox="1"/>
          <p:nvPr/>
        </p:nvSpPr>
        <p:spPr>
          <a:xfrm>
            <a:off x="7405225" y="17528480"/>
            <a:ext cx="3502971" cy="523220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abs( log</a:t>
            </a:r>
            <a:r>
              <a:rPr lang="en-US" altLang="zh-CN" sz="2800" spc="-5" baseline="-25000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2</a:t>
            </a:r>
            <a:r>
              <a:rPr lang="en-US" altLang="zh-CN" sz="2800" spc="-5" dirty="0">
                <a:solidFill>
                  <a:schemeClr val="accent4">
                    <a:lumMod val="50000"/>
                  </a:schemeClr>
                </a:solidFill>
                <a:cs typeface="Arial"/>
              </a:rPr>
              <a:t> FC ) &gt; 1.0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89E7D2-3209-4794-9959-78E723DDAC28}"/>
              </a:ext>
            </a:extLst>
          </p:cNvPr>
          <p:cNvSpPr/>
          <p:nvPr/>
        </p:nvSpPr>
        <p:spPr>
          <a:xfrm>
            <a:off x="1666875" y="5935196"/>
            <a:ext cx="8923052" cy="552930"/>
          </a:xfrm>
          <a:custGeom>
            <a:avLst/>
            <a:gdLst>
              <a:gd name="connsiteX0" fmla="*/ 0 w 9124950"/>
              <a:gd name="connsiteY0" fmla="*/ 0 h 638175"/>
              <a:gd name="connsiteX1" fmla="*/ 0 w 9124950"/>
              <a:gd name="connsiteY1" fmla="*/ 638175 h 638175"/>
              <a:gd name="connsiteX2" fmla="*/ 9124950 w 9124950"/>
              <a:gd name="connsiteY2" fmla="*/ 619125 h 638175"/>
              <a:gd name="connsiteX3" fmla="*/ 7381875 w 9124950"/>
              <a:gd name="connsiteY3" fmla="*/ 9525 h 638175"/>
              <a:gd name="connsiteX4" fmla="*/ 0 w 9124950"/>
              <a:gd name="connsiteY4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4950" h="638175">
                <a:moveTo>
                  <a:pt x="0" y="0"/>
                </a:moveTo>
                <a:lnTo>
                  <a:pt x="0" y="638175"/>
                </a:lnTo>
                <a:lnTo>
                  <a:pt x="9124950" y="619125"/>
                </a:lnTo>
                <a:lnTo>
                  <a:pt x="73818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20194D4-DECC-40D0-AA94-9856BFA117DF}"/>
              </a:ext>
            </a:extLst>
          </p:cNvPr>
          <p:cNvGrpSpPr/>
          <p:nvPr/>
        </p:nvGrpSpPr>
        <p:grpSpPr>
          <a:xfrm>
            <a:off x="10699741" y="5863184"/>
            <a:ext cx="7587463" cy="10333148"/>
            <a:chOff x="10699741" y="5863184"/>
            <a:chExt cx="7587463" cy="103331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10800184" y="586318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22A85B6-F76C-41DE-AABF-101F5488E048}"/>
                </a:ext>
              </a:extLst>
            </p:cNvPr>
            <p:cNvGrpSpPr/>
            <p:nvPr/>
          </p:nvGrpSpPr>
          <p:grpSpPr>
            <a:xfrm>
              <a:off x="10699741" y="10241734"/>
              <a:ext cx="7587463" cy="5954598"/>
              <a:chOff x="10699741" y="10241734"/>
              <a:chExt cx="7587463" cy="595459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09A8E4B-5E2F-46B4-8DFC-5A5D66FB2720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8"/>
              <a:srcRect r="861"/>
              <a:stretch/>
            </p:blipFill>
            <p:spPr>
              <a:xfrm>
                <a:off x="11149225" y="10686490"/>
                <a:ext cx="7137979" cy="3903409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3019393" y="10241734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DF36EBF-B3B8-44E6-9A2D-FEBD455CAEA0}"/>
                  </a:ext>
                </a:extLst>
              </p:cNvPr>
              <p:cNvGrpSpPr/>
              <p:nvPr/>
            </p:nvGrpSpPr>
            <p:grpSpPr>
              <a:xfrm>
                <a:off x="11354946" y="14141922"/>
                <a:ext cx="6775837" cy="2054410"/>
                <a:chOff x="9398398" y="14316583"/>
                <a:chExt cx="8603704" cy="205441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4DB62D7-7F54-49A4-B228-A6651FB1B5FE}"/>
                    </a:ext>
                  </a:extLst>
                </p:cNvPr>
                <p:cNvSpPr txBox="1"/>
                <p:nvPr/>
              </p:nvSpPr>
              <p:spPr>
                <a:xfrm rot="16200000">
                  <a:off x="9022995" y="14691986"/>
                  <a:ext cx="1649653" cy="898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04F65DA-EEA0-465C-ACA0-59886BF12072}"/>
                    </a:ext>
                  </a:extLst>
                </p:cNvPr>
                <p:cNvSpPr txBox="1"/>
                <p:nvPr/>
              </p:nvSpPr>
              <p:spPr>
                <a:xfrm rot="16200000">
                  <a:off x="10192829" y="14622847"/>
                  <a:ext cx="1511376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</a:t>
                  </a:r>
                </a:p>
                <a:p>
                  <a:pPr algn="ctr"/>
                  <a:r>
                    <a:rPr lang="en-US" altLang="zh-CN" sz="2000" b="1" dirty="0"/>
                    <a:t>(OC)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EA30A88-364D-467E-9B95-40100B9D811C}"/>
                    </a:ext>
                  </a:extLst>
                </p:cNvPr>
                <p:cNvSpPr txBox="1"/>
                <p:nvPr/>
              </p:nvSpPr>
              <p:spPr>
                <a:xfrm rot="16200000">
                  <a:off x="11022003" y="14894364"/>
                  <a:ext cx="2054410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</a:t>
                  </a:r>
                </a:p>
                <a:p>
                  <a:pPr algn="ctr"/>
                  <a:r>
                    <a:rPr lang="en-US" altLang="zh-CN" sz="2000" b="1" dirty="0"/>
                    <a:t>(NA)</a:t>
                  </a:r>
                  <a:endParaRPr lang="zh-CN" altLang="en-US" sz="2000" b="1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97215A5-585A-4C6A-8013-881E4AD5509E}"/>
                    </a:ext>
                  </a:extLst>
                </p:cNvPr>
                <p:cNvSpPr txBox="1"/>
                <p:nvPr/>
              </p:nvSpPr>
              <p:spPr>
                <a:xfrm rot="16200000">
                  <a:off x="12123820" y="14893242"/>
                  <a:ext cx="2052165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2019_ThomasAM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748BFA3-B297-4670-86C6-56863828A461}"/>
                    </a:ext>
                  </a:extLst>
                </p:cNvPr>
                <p:cNvSpPr txBox="1"/>
                <p:nvPr/>
              </p:nvSpPr>
              <p:spPr>
                <a:xfrm rot="16200000">
                  <a:off x="13433706" y="14684050"/>
                  <a:ext cx="163378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</a:t>
                  </a:r>
                </a:p>
                <a:p>
                  <a:pPr algn="ctr"/>
                  <a:r>
                    <a:rPr lang="en-US" altLang="zh-CN" sz="2000" b="1" dirty="0"/>
                    <a:t>(EU)</a:t>
                  </a:r>
                  <a:endParaRPr lang="zh-CN" altLang="en-US" sz="2000" b="1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67FABAE-4415-47EB-8820-9E22C763083E}"/>
                    </a:ext>
                  </a:extLst>
                </p:cNvPr>
                <p:cNvSpPr txBox="1"/>
                <p:nvPr/>
              </p:nvSpPr>
              <p:spPr>
                <a:xfrm rot="16200000">
                  <a:off x="14467011" y="14751440"/>
                  <a:ext cx="176856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25AABCF-7CDF-4FFE-AFE2-2852C19BD493}"/>
                    </a:ext>
                  </a:extLst>
                </p:cNvPr>
                <p:cNvSpPr txBox="1"/>
                <p:nvPr/>
              </p:nvSpPr>
              <p:spPr>
                <a:xfrm rot="16200000">
                  <a:off x="15864163" y="14454981"/>
                  <a:ext cx="1175643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2328B428-EA86-4309-8025-07B842EFA27C}"/>
                    </a:ext>
                  </a:extLst>
                </p:cNvPr>
                <p:cNvSpPr txBox="1"/>
                <p:nvPr/>
              </p:nvSpPr>
              <p:spPr>
                <a:xfrm rot="16200000">
                  <a:off x="16936003" y="14483835"/>
                  <a:ext cx="1233351" cy="898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 YuJ</a:t>
                  </a:r>
                </a:p>
                <a:p>
                  <a:pPr algn="ctr"/>
                  <a:r>
                    <a:rPr lang="en-US" altLang="zh-CN" sz="2000" b="1" dirty="0"/>
                    <a:t>(AS)</a:t>
                  </a:r>
                  <a:endParaRPr lang="zh-CN" altLang="en-US" sz="2000" b="1" dirty="0"/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5C48F6C-238E-428E-B66E-05FBD674A817}"/>
                  </a:ext>
                </a:extLst>
              </p:cNvPr>
              <p:cNvSpPr txBox="1"/>
              <p:nvPr/>
            </p:nvSpPr>
            <p:spPr>
              <a:xfrm>
                <a:off x="11383751" y="11237583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0.016</a:t>
                </a:r>
                <a:endParaRPr lang="zh-CN" altLang="en-US" sz="12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025C95C-46A2-4281-BD4E-94455B7B1D31}"/>
                  </a:ext>
                </a:extLst>
              </p:cNvPr>
              <p:cNvSpPr txBox="1"/>
              <p:nvPr/>
            </p:nvSpPr>
            <p:spPr>
              <a:xfrm>
                <a:off x="13135637" y="10918767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0.012</a:t>
                </a:r>
                <a:endParaRPr lang="zh-CN" altLang="en-US" sz="1200" b="1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E7EA6BC-6C88-45D7-9DEF-E1B1619F62FD}"/>
                  </a:ext>
                </a:extLst>
              </p:cNvPr>
              <p:cNvSpPr txBox="1"/>
              <p:nvPr/>
            </p:nvSpPr>
            <p:spPr>
              <a:xfrm>
                <a:off x="16693041" y="11250455"/>
                <a:ext cx="461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0.02</a:t>
                </a:r>
                <a:endParaRPr lang="zh-CN" altLang="en-US" sz="1200" b="1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C9A0E6D-A2CC-4405-9C6C-590E9DAB8FAA}"/>
                  </a:ext>
                </a:extLst>
              </p:cNvPr>
              <p:cNvSpPr txBox="1"/>
              <p:nvPr/>
            </p:nvSpPr>
            <p:spPr>
              <a:xfrm>
                <a:off x="17534242" y="11226550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0.006</a:t>
                </a:r>
                <a:endParaRPr lang="zh-CN" altLang="en-US" sz="1200" b="1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94DC2A25-0471-461C-B8E7-D698AB2A98F8}"/>
                  </a:ext>
                </a:extLst>
              </p:cNvPr>
              <p:cNvSpPr txBox="1"/>
              <p:nvPr/>
            </p:nvSpPr>
            <p:spPr>
              <a:xfrm>
                <a:off x="10730197" y="13171996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EE10033-FFA8-4F65-82AA-7AE5E733AF52}"/>
                  </a:ext>
                </a:extLst>
              </p:cNvPr>
              <p:cNvSpPr txBox="1"/>
              <p:nvPr/>
            </p:nvSpPr>
            <p:spPr>
              <a:xfrm>
                <a:off x="10699741" y="1218188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1e+01</a:t>
                </a:r>
                <a:endParaRPr lang="zh-CN" altLang="en-US" sz="1200" b="1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9C5E585-F437-48EE-BADC-D083C34894B8}"/>
                  </a:ext>
                </a:extLst>
              </p:cNvPr>
              <p:cNvSpPr txBox="1"/>
              <p:nvPr/>
            </p:nvSpPr>
            <p:spPr>
              <a:xfrm>
                <a:off x="10699741" y="11191776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2B33819-CB53-4DE6-A173-AE2A2C0F996D}"/>
                </a:ext>
              </a:extLst>
            </p:cNvPr>
            <p:cNvGrpSpPr/>
            <p:nvPr/>
          </p:nvGrpSpPr>
          <p:grpSpPr>
            <a:xfrm>
              <a:off x="10699741" y="6043204"/>
              <a:ext cx="7562458" cy="4230395"/>
              <a:chOff x="10699741" y="6043204"/>
              <a:chExt cx="7562458" cy="423039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0F3888-9020-4DB0-A757-6A3676FCC48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9"/>
              <a:srcRect r="861"/>
              <a:stretch/>
            </p:blipFill>
            <p:spPr>
              <a:xfrm>
                <a:off x="11124220" y="6370190"/>
                <a:ext cx="7137979" cy="3903409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4EDD17-F5A1-4E32-8790-3724C5CC68F2}"/>
                  </a:ext>
                </a:extLst>
              </p:cNvPr>
              <p:cNvSpPr txBox="1"/>
              <p:nvPr/>
            </p:nvSpPr>
            <p:spPr>
              <a:xfrm>
                <a:off x="13012115" y="6043204"/>
                <a:ext cx="34258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rgbClr val="C00000"/>
                    </a:solidFill>
                  </a:rPr>
                  <a:t>Aspergillus rambellii</a:t>
                </a:r>
                <a:endParaRPr lang="zh-CN" altLang="en-US" sz="30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16969F-8DFC-45DE-A95E-664406B7312B}"/>
                  </a:ext>
                </a:extLst>
              </p:cNvPr>
              <p:cNvSpPr txBox="1"/>
              <p:nvPr/>
            </p:nvSpPr>
            <p:spPr>
              <a:xfrm>
                <a:off x="11332382" y="702634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2.6e-04</a:t>
                </a:r>
                <a:endParaRPr lang="zh-CN" altLang="en-US" sz="12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E0E74A8-20CF-467C-9F6B-0471AD8DA6C5}"/>
                  </a:ext>
                </a:extLst>
              </p:cNvPr>
              <p:cNvSpPr txBox="1"/>
              <p:nvPr/>
            </p:nvSpPr>
            <p:spPr>
              <a:xfrm>
                <a:off x="12274873" y="7073038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0.017</a:t>
                </a:r>
                <a:endParaRPr lang="zh-CN" altLang="en-US" sz="1200" b="1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23552AA-5F46-448D-8C42-2734D08D610E}"/>
                  </a:ext>
                </a:extLst>
              </p:cNvPr>
              <p:cNvSpPr txBox="1"/>
              <p:nvPr/>
            </p:nvSpPr>
            <p:spPr>
              <a:xfrm>
                <a:off x="13084268" y="6923553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1.3e-04</a:t>
                </a:r>
                <a:endParaRPr lang="zh-CN" altLang="en-US" sz="1200" b="1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060A46A-9916-4F9C-AA0F-02020C79D963}"/>
                  </a:ext>
                </a:extLst>
              </p:cNvPr>
              <p:cNvSpPr txBox="1"/>
              <p:nvPr/>
            </p:nvSpPr>
            <p:spPr>
              <a:xfrm>
                <a:off x="14908936" y="7242369"/>
                <a:ext cx="5405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0.018</a:t>
                </a:r>
                <a:endParaRPr lang="zh-CN" altLang="en-US" sz="12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0C6898D-4FE8-43D5-8548-6DC9FAEE0DA6}"/>
                  </a:ext>
                </a:extLst>
              </p:cNvPr>
              <p:cNvSpPr txBox="1"/>
              <p:nvPr/>
            </p:nvSpPr>
            <p:spPr>
              <a:xfrm>
                <a:off x="15727998" y="6846325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4.4e-07</a:t>
                </a:r>
                <a:endParaRPr lang="zh-CN" altLang="en-US" sz="1200" b="1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47561A5-D675-4389-95EB-C62AC223249F}"/>
                  </a:ext>
                </a:extLst>
              </p:cNvPr>
              <p:cNvSpPr txBox="1"/>
              <p:nvPr/>
            </p:nvSpPr>
            <p:spPr>
              <a:xfrm>
                <a:off x="16599108" y="6732844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1.3e-03</a:t>
                </a:r>
                <a:endParaRPr lang="zh-CN" altLang="en-US" sz="1200" b="1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DFDFEA3-10C3-4A30-8461-DBEC6C242A1C}"/>
                  </a:ext>
                </a:extLst>
              </p:cNvPr>
              <p:cNvSpPr txBox="1"/>
              <p:nvPr/>
            </p:nvSpPr>
            <p:spPr>
              <a:xfrm>
                <a:off x="17479583" y="6708939"/>
                <a:ext cx="663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1.2e-04</a:t>
                </a:r>
                <a:endParaRPr lang="zh-CN" altLang="en-US" sz="1200" b="1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F9FF4CA-0250-4FBC-920D-87018580149A}"/>
                  </a:ext>
                </a:extLst>
              </p:cNvPr>
              <p:cNvSpPr txBox="1"/>
              <p:nvPr/>
            </p:nvSpPr>
            <p:spPr>
              <a:xfrm>
                <a:off x="10730197" y="9009272"/>
                <a:ext cx="5437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1e-02</a:t>
                </a:r>
                <a:endParaRPr lang="zh-CN" altLang="en-US" sz="1200" b="1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625CB5ED-6013-4A64-829B-F07DCDD17697}"/>
                  </a:ext>
                </a:extLst>
              </p:cNvPr>
              <p:cNvSpPr txBox="1"/>
              <p:nvPr/>
            </p:nvSpPr>
            <p:spPr>
              <a:xfrm>
                <a:off x="10699741" y="8222375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1e+00</a:t>
                </a:r>
                <a:endParaRPr lang="zh-CN" altLang="en-US" sz="1200" b="1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3257FF1-BC63-4865-B9AB-666138971F21}"/>
                  </a:ext>
                </a:extLst>
              </p:cNvPr>
              <p:cNvSpPr txBox="1"/>
              <p:nvPr/>
            </p:nvSpPr>
            <p:spPr>
              <a:xfrm>
                <a:off x="10699741" y="7435478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1e+02</a:t>
                </a:r>
                <a:endParaRPr lang="zh-CN" altLang="en-US" sz="12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B0DE5-765F-470A-A297-B610ACB58119}"/>
                  </a:ext>
                </a:extLst>
              </p:cNvPr>
              <p:cNvSpPr txBox="1"/>
              <p:nvPr/>
            </p:nvSpPr>
            <p:spPr>
              <a:xfrm>
                <a:off x="10699741" y="6648581"/>
                <a:ext cx="5741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b="1" dirty="0"/>
                  <a:t>1e+04</a:t>
                </a:r>
                <a:endParaRPr lang="zh-CN" altLang="en-US" sz="1200" b="1" dirty="0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F5B4D51-9B8D-427F-B0AD-C228FEBB6780}"/>
              </a:ext>
            </a:extLst>
          </p:cNvPr>
          <p:cNvSpPr txBox="1"/>
          <p:nvPr/>
        </p:nvSpPr>
        <p:spPr>
          <a:xfrm>
            <a:off x="154813" y="67084"/>
            <a:ext cx="1848418" cy="58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Figure 1</a:t>
            </a:r>
            <a:endParaRPr lang="en-HK" sz="3200" b="1" dirty="0"/>
          </a:p>
        </p:txBody>
      </p: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60182</TotalTime>
  <Words>345</Words>
  <Application>Microsoft Office PowerPoint</Application>
  <PresentationFormat>Custom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ArialMT</vt:lpstr>
      <vt:lpstr>DengXian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186</cp:revision>
  <dcterms:created xsi:type="dcterms:W3CDTF">2021-06-17T09:08:51Z</dcterms:created>
  <dcterms:modified xsi:type="dcterms:W3CDTF">2021-10-22T08:54:30Z</dcterms:modified>
</cp:coreProperties>
</file>