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59663" cy="1674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2739657"/>
            <a:ext cx="17135714" cy="5828065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8792475"/>
            <a:ext cx="15119747" cy="4041669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1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891260"/>
            <a:ext cx="4346927" cy="14186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891260"/>
            <a:ext cx="12788786" cy="14186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4173427"/>
            <a:ext cx="17387709" cy="6963452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1202756"/>
            <a:ext cx="17387709" cy="3661915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668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71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91263"/>
            <a:ext cx="17387709" cy="323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4103672"/>
            <a:ext cx="8528481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6114819"/>
            <a:ext cx="8528481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4103672"/>
            <a:ext cx="8570483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6114819"/>
            <a:ext cx="8570483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06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75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93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2410281"/>
            <a:ext cx="10205829" cy="11896384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2410281"/>
            <a:ext cx="10205829" cy="11896384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03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891263"/>
            <a:ext cx="17387709" cy="323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4456300"/>
            <a:ext cx="17387709" cy="1062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5515678"/>
            <a:ext cx="6803886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32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DD0A6609-9F3B-4159-97D8-B618BD97E7A2}"/>
              </a:ext>
            </a:extLst>
          </p:cNvPr>
          <p:cNvSpPr txBox="1"/>
          <p:nvPr/>
        </p:nvSpPr>
        <p:spPr>
          <a:xfrm>
            <a:off x="257481" y="139855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Figure 5</a:t>
            </a:r>
            <a:endParaRPr lang="en-HK" sz="32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427D86C-4787-4E68-B031-878656CA30C5}"/>
              </a:ext>
            </a:extLst>
          </p:cNvPr>
          <p:cNvSpPr txBox="1"/>
          <p:nvPr/>
        </p:nvSpPr>
        <p:spPr>
          <a:xfrm>
            <a:off x="11329600" y="717296"/>
            <a:ext cx="527471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4EDDF0B2-302D-4714-8CDB-837A512BBB3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b="9747"/>
          <a:stretch/>
        </p:blipFill>
        <p:spPr>
          <a:xfrm>
            <a:off x="12356192" y="1668748"/>
            <a:ext cx="3557441" cy="3195219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D746C5DA-FB3F-4EBF-A8F7-F6C6E46AD8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9926"/>
          <a:stretch/>
        </p:blipFill>
        <p:spPr>
          <a:xfrm>
            <a:off x="12333864" y="12025935"/>
            <a:ext cx="3574378" cy="3188862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B205E8EC-E4EE-4910-AF2D-BAE0470B2F2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8981"/>
          <a:stretch/>
        </p:blipFill>
        <p:spPr>
          <a:xfrm>
            <a:off x="12333864" y="8573539"/>
            <a:ext cx="3574377" cy="3222336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ABC5645-D9C1-4608-A2E7-955283A0E9E5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b="9747"/>
          <a:stretch/>
        </p:blipFill>
        <p:spPr>
          <a:xfrm>
            <a:off x="12356192" y="5121144"/>
            <a:ext cx="3561018" cy="3195219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53AE42E-84E7-4466-B4B5-945AD524B2E3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b="9747"/>
          <a:stretch/>
        </p:blipFill>
        <p:spPr>
          <a:xfrm>
            <a:off x="16291575" y="1668748"/>
            <a:ext cx="3557441" cy="3195219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5FA2AAF-2697-4804-B78F-4817984D02AB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b="9926"/>
          <a:stretch/>
        </p:blipFill>
        <p:spPr>
          <a:xfrm>
            <a:off x="16291574" y="12025935"/>
            <a:ext cx="3552050" cy="3188862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7C95067C-420E-466C-ACC6-92B65B12CB1E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b="9747"/>
          <a:stretch/>
        </p:blipFill>
        <p:spPr>
          <a:xfrm>
            <a:off x="16269246" y="8573539"/>
            <a:ext cx="3574377" cy="3195219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4A506DDB-1E54-4721-9196-03D9ACD269F5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b="9747"/>
          <a:stretch/>
        </p:blipFill>
        <p:spPr>
          <a:xfrm>
            <a:off x="16291574" y="5121144"/>
            <a:ext cx="3561017" cy="3195219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8381A0D-5A42-48A0-BEC4-C32594752C75}"/>
              </a:ext>
            </a:extLst>
          </p:cNvPr>
          <p:cNvSpPr txBox="1"/>
          <p:nvPr/>
        </p:nvSpPr>
        <p:spPr>
          <a:xfrm>
            <a:off x="12906536" y="1485954"/>
            <a:ext cx="232313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2014_ZellerG (EU)</a:t>
            </a:r>
            <a:endParaRPr lang="zh-CN" altLang="en-US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7FF558-4063-4822-BA3E-81FECC422DEA}"/>
              </a:ext>
            </a:extLst>
          </p:cNvPr>
          <p:cNvSpPr txBox="1"/>
          <p:nvPr/>
        </p:nvSpPr>
        <p:spPr>
          <a:xfrm>
            <a:off x="16870033" y="1485954"/>
            <a:ext cx="2254885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2015_FengQ (OC)</a:t>
            </a:r>
            <a:endParaRPr lang="zh-CN" altLang="en-US" b="1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67CC89-0F79-48AE-8AC9-621CA6B00999}"/>
              </a:ext>
            </a:extLst>
          </p:cNvPr>
          <p:cNvSpPr txBox="1"/>
          <p:nvPr/>
        </p:nvSpPr>
        <p:spPr>
          <a:xfrm>
            <a:off x="12618937" y="4982249"/>
            <a:ext cx="2866689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2016_VogtmannE (NA)</a:t>
            </a:r>
            <a:endParaRPr lang="zh-CN" altLang="en-US" b="1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F3689E-60BC-421D-988F-5455B4E42525}"/>
              </a:ext>
            </a:extLst>
          </p:cNvPr>
          <p:cNvSpPr txBox="1"/>
          <p:nvPr/>
        </p:nvSpPr>
        <p:spPr>
          <a:xfrm>
            <a:off x="16567126" y="4982249"/>
            <a:ext cx="282905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2019_ThomasAM (EU)</a:t>
            </a:r>
            <a:endParaRPr lang="zh-CN" altLang="en-US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A2FABD7-399F-4528-BA34-4DF971B022F6}"/>
              </a:ext>
            </a:extLst>
          </p:cNvPr>
          <p:cNvSpPr txBox="1"/>
          <p:nvPr/>
        </p:nvSpPr>
        <p:spPr>
          <a:xfrm>
            <a:off x="12881981" y="8424530"/>
            <a:ext cx="2372247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2019_WirbelJ (EU)</a:t>
            </a:r>
            <a:endParaRPr lang="zh-CN" altLang="en-US" b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16E4F0F-7A70-4357-A0CA-C2D189A9D09E}"/>
              </a:ext>
            </a:extLst>
          </p:cNvPr>
          <p:cNvSpPr txBox="1"/>
          <p:nvPr/>
        </p:nvSpPr>
        <p:spPr>
          <a:xfrm>
            <a:off x="16746778" y="8424530"/>
            <a:ext cx="250140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2019_YachidaS (AS)</a:t>
            </a:r>
            <a:endParaRPr lang="zh-CN" altLang="en-US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30D40E-14E8-487F-A9C9-0CA890EB9974}"/>
              </a:ext>
            </a:extLst>
          </p:cNvPr>
          <p:cNvSpPr txBox="1"/>
          <p:nvPr/>
        </p:nvSpPr>
        <p:spPr>
          <a:xfrm>
            <a:off x="13165778" y="11882853"/>
            <a:ext cx="185485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2017_YuJ (AS)</a:t>
            </a:r>
            <a:endParaRPr lang="zh-CN" altLang="en-US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9CEE0BD-63C6-4099-ADDD-140B84079DBF}"/>
              </a:ext>
            </a:extLst>
          </p:cNvPr>
          <p:cNvSpPr txBox="1"/>
          <p:nvPr/>
        </p:nvSpPr>
        <p:spPr>
          <a:xfrm>
            <a:off x="17062939" y="11882853"/>
            <a:ext cx="191927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2021_ YuJ (AS)</a:t>
            </a:r>
            <a:endParaRPr lang="zh-CN" altLang="en-US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910BD18-5B57-482E-B2E6-9AFB843F57A3}"/>
              </a:ext>
            </a:extLst>
          </p:cNvPr>
          <p:cNvSpPr txBox="1"/>
          <p:nvPr/>
        </p:nvSpPr>
        <p:spPr>
          <a:xfrm>
            <a:off x="13087297" y="4052269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82.64%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88.82%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DC7D-6C98-4BEA-BD39-01F14DD875E0}"/>
              </a:ext>
            </a:extLst>
          </p:cNvPr>
          <p:cNvSpPr txBox="1"/>
          <p:nvPr/>
        </p:nvSpPr>
        <p:spPr>
          <a:xfrm>
            <a:off x="17049552" y="4091610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91.9%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81.93%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AFA6D1-1529-4786-BE30-98F1C7AC30FF}"/>
              </a:ext>
            </a:extLst>
          </p:cNvPr>
          <p:cNvSpPr txBox="1"/>
          <p:nvPr/>
        </p:nvSpPr>
        <p:spPr>
          <a:xfrm>
            <a:off x="13103538" y="7533297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70.63%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78.12%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5531A5-8BCF-4BB8-BFD9-762AD504F101}"/>
              </a:ext>
            </a:extLst>
          </p:cNvPr>
          <p:cNvSpPr txBox="1"/>
          <p:nvPr/>
        </p:nvSpPr>
        <p:spPr>
          <a:xfrm>
            <a:off x="17065792" y="754993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66.76%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70.28%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B6E4432-77B3-48CA-8E39-0F474430982D}"/>
              </a:ext>
            </a:extLst>
          </p:cNvPr>
          <p:cNvSpPr txBox="1"/>
          <p:nvPr/>
        </p:nvSpPr>
        <p:spPr>
          <a:xfrm>
            <a:off x="13119664" y="1100635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89.39%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91.80%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569D8C-B02D-4642-BC0F-CD0FA9A364B0}"/>
              </a:ext>
            </a:extLst>
          </p:cNvPr>
          <p:cNvSpPr txBox="1"/>
          <p:nvPr/>
        </p:nvSpPr>
        <p:spPr>
          <a:xfrm>
            <a:off x="17021831" y="11022987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75.51%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76.60%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17CC80E-86D9-4E8E-8F85-E5D7FA9D8803}"/>
              </a:ext>
            </a:extLst>
          </p:cNvPr>
          <p:cNvSpPr txBox="1"/>
          <p:nvPr/>
        </p:nvSpPr>
        <p:spPr>
          <a:xfrm>
            <a:off x="13119664" y="14449942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86.18%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87.52%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843C133-D04D-4061-926E-6FF4DF3DDCEB}"/>
              </a:ext>
            </a:extLst>
          </p:cNvPr>
          <p:cNvSpPr txBox="1"/>
          <p:nvPr/>
        </p:nvSpPr>
        <p:spPr>
          <a:xfrm>
            <a:off x="17021831" y="14425334"/>
            <a:ext cx="21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83.54%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 AUC = 85.06%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ACBEE17-8409-436B-BE4E-D6E727CEF686}"/>
              </a:ext>
            </a:extLst>
          </p:cNvPr>
          <p:cNvSpPr txBox="1"/>
          <p:nvPr/>
        </p:nvSpPr>
        <p:spPr>
          <a:xfrm>
            <a:off x="13372871" y="971812"/>
            <a:ext cx="465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ROC in different cohorts with LOSO</a:t>
            </a:r>
            <a:endParaRPr lang="zh-CN" altLang="en-US" sz="2400" b="1" dirty="0"/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E3BAEB72-C406-422F-84B9-88D9F89C4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309" y="1267560"/>
            <a:ext cx="10735349" cy="14278376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798B7359-6322-4127-9407-AABAF2618C4E}"/>
              </a:ext>
            </a:extLst>
          </p:cNvPr>
          <p:cNvSpPr txBox="1"/>
          <p:nvPr/>
        </p:nvSpPr>
        <p:spPr>
          <a:xfrm>
            <a:off x="336389" y="695525"/>
            <a:ext cx="429747" cy="67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2E7285-5257-4A90-810D-7241748DD5E3}"/>
              </a:ext>
            </a:extLst>
          </p:cNvPr>
          <p:cNvSpPr txBox="1"/>
          <p:nvPr/>
        </p:nvSpPr>
        <p:spPr>
          <a:xfrm>
            <a:off x="1394232" y="971812"/>
            <a:ext cx="4266465" cy="483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Random forest feature ranking</a:t>
            </a:r>
            <a:endParaRPr lang="zh-CN" altLang="en-US" sz="2400" b="1" dirty="0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7E7DEC72-6A1D-46FB-93E6-92B4FB646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4187" y="13705030"/>
            <a:ext cx="637981" cy="33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/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𝑪𝒐𝒎𝒃</m:t>
                              </m:r>
                            </m:sub>
                          </m:sSub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500" b="1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8BBF2DE-6CCB-47EA-83D1-853725717F51}"/>
              </a:ext>
            </a:extLst>
          </p:cNvPr>
          <p:cNvSpPr txBox="1"/>
          <p:nvPr/>
        </p:nvSpPr>
        <p:spPr>
          <a:xfrm>
            <a:off x="5726737" y="12527388"/>
            <a:ext cx="104490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/>
              <a:t>R</a:t>
            </a:r>
            <a:r>
              <a:rPr lang="zh-CN" altLang="en-US" sz="2000" b="1" dirty="0"/>
              <a:t>elative 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BAD1-8C78-4BB5-858F-DD7B47CED627}"/>
              </a:ext>
            </a:extLst>
          </p:cNvPr>
          <p:cNvSpPr txBox="1"/>
          <p:nvPr/>
        </p:nvSpPr>
        <p:spPr>
          <a:xfrm>
            <a:off x="12019355" y="14840881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C5954-9504-4B68-B185-FE2E42452307}"/>
              </a:ext>
            </a:extLst>
          </p:cNvPr>
          <p:cNvSpPr txBox="1"/>
          <p:nvPr/>
        </p:nvSpPr>
        <p:spPr>
          <a:xfrm>
            <a:off x="11889512" y="143025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8573D-8F6D-4BA3-B742-C9EAA986B3A4}"/>
              </a:ext>
            </a:extLst>
          </p:cNvPr>
          <p:cNvSpPr txBox="1"/>
          <p:nvPr/>
        </p:nvSpPr>
        <p:spPr>
          <a:xfrm>
            <a:off x="11889512" y="137642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A33B7B-17CA-4A46-95F9-09D9D85B57BF}"/>
              </a:ext>
            </a:extLst>
          </p:cNvPr>
          <p:cNvSpPr txBox="1"/>
          <p:nvPr/>
        </p:nvSpPr>
        <p:spPr>
          <a:xfrm>
            <a:off x="11889512" y="132258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0AF30-D1AE-43EE-981B-71892EBC5C81}"/>
              </a:ext>
            </a:extLst>
          </p:cNvPr>
          <p:cNvSpPr txBox="1"/>
          <p:nvPr/>
        </p:nvSpPr>
        <p:spPr>
          <a:xfrm>
            <a:off x="11889512" y="1268755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DBE1-32C5-4B1A-8193-678111BA4520}"/>
              </a:ext>
            </a:extLst>
          </p:cNvPr>
          <p:cNvSpPr txBox="1"/>
          <p:nvPr/>
        </p:nvSpPr>
        <p:spPr>
          <a:xfrm>
            <a:off x="11759668" y="1214922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B4A93-60BD-4068-B15F-A636E71E0C74}"/>
              </a:ext>
            </a:extLst>
          </p:cNvPr>
          <p:cNvSpPr txBox="1"/>
          <p:nvPr/>
        </p:nvSpPr>
        <p:spPr>
          <a:xfrm>
            <a:off x="12019355" y="1139576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110FB5-C934-48F7-8C2B-74ECB996B1FF}"/>
              </a:ext>
            </a:extLst>
          </p:cNvPr>
          <p:cNvSpPr txBox="1"/>
          <p:nvPr/>
        </p:nvSpPr>
        <p:spPr>
          <a:xfrm>
            <a:off x="11889512" y="108574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D31F43-BA4B-40E5-A43A-E0AFD076498E}"/>
              </a:ext>
            </a:extLst>
          </p:cNvPr>
          <p:cNvSpPr txBox="1"/>
          <p:nvPr/>
        </p:nvSpPr>
        <p:spPr>
          <a:xfrm>
            <a:off x="11889512" y="103191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5A096B-9EB2-425D-9E7C-AB519A3BE597}"/>
              </a:ext>
            </a:extLst>
          </p:cNvPr>
          <p:cNvSpPr txBox="1"/>
          <p:nvPr/>
        </p:nvSpPr>
        <p:spPr>
          <a:xfrm>
            <a:off x="11889512" y="978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42BC7C-A73D-4424-BE60-E3B62C24C712}"/>
              </a:ext>
            </a:extLst>
          </p:cNvPr>
          <p:cNvSpPr txBox="1"/>
          <p:nvPr/>
        </p:nvSpPr>
        <p:spPr>
          <a:xfrm>
            <a:off x="11889512" y="92424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4D9D0-37EE-49A7-89C6-4D69E35D0F21}"/>
              </a:ext>
            </a:extLst>
          </p:cNvPr>
          <p:cNvSpPr txBox="1"/>
          <p:nvPr/>
        </p:nvSpPr>
        <p:spPr>
          <a:xfrm>
            <a:off x="11759668" y="870410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E148C-683F-4181-AE7E-7F4094379852}"/>
              </a:ext>
            </a:extLst>
          </p:cNvPr>
          <p:cNvSpPr txBox="1"/>
          <p:nvPr/>
        </p:nvSpPr>
        <p:spPr>
          <a:xfrm>
            <a:off x="12019355" y="795064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14275A-4BD8-42BD-9292-2A6DC4297D82}"/>
              </a:ext>
            </a:extLst>
          </p:cNvPr>
          <p:cNvSpPr txBox="1"/>
          <p:nvPr/>
        </p:nvSpPr>
        <p:spPr>
          <a:xfrm>
            <a:off x="11889512" y="74123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4878C-AC18-4799-937E-19D7836A00B3}"/>
              </a:ext>
            </a:extLst>
          </p:cNvPr>
          <p:cNvSpPr txBox="1"/>
          <p:nvPr/>
        </p:nvSpPr>
        <p:spPr>
          <a:xfrm>
            <a:off x="11889512" y="68739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8A34D9-097B-480F-ACB1-74E2C9FD7AF9}"/>
              </a:ext>
            </a:extLst>
          </p:cNvPr>
          <p:cNvSpPr txBox="1"/>
          <p:nvPr/>
        </p:nvSpPr>
        <p:spPr>
          <a:xfrm>
            <a:off x="11889512" y="633565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5F682-7988-4451-BA9B-F9D736484B87}"/>
              </a:ext>
            </a:extLst>
          </p:cNvPr>
          <p:cNvSpPr txBox="1"/>
          <p:nvPr/>
        </p:nvSpPr>
        <p:spPr>
          <a:xfrm>
            <a:off x="11889512" y="57973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BB35D3-CE39-4B00-BE6F-F008BE9E1F6B}"/>
              </a:ext>
            </a:extLst>
          </p:cNvPr>
          <p:cNvSpPr txBox="1"/>
          <p:nvPr/>
        </p:nvSpPr>
        <p:spPr>
          <a:xfrm>
            <a:off x="11759668" y="52589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8E1CE5-3985-4606-9F83-9A77742BF403}"/>
              </a:ext>
            </a:extLst>
          </p:cNvPr>
          <p:cNvSpPr txBox="1"/>
          <p:nvPr/>
        </p:nvSpPr>
        <p:spPr>
          <a:xfrm>
            <a:off x="12019355" y="450553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2FD071-A673-462F-BF35-0ED36C1FC595}"/>
              </a:ext>
            </a:extLst>
          </p:cNvPr>
          <p:cNvSpPr txBox="1"/>
          <p:nvPr/>
        </p:nvSpPr>
        <p:spPr>
          <a:xfrm>
            <a:off x="11889512" y="39672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74FCDA-2016-4D1B-BF32-536D8A9D09AE}"/>
              </a:ext>
            </a:extLst>
          </p:cNvPr>
          <p:cNvSpPr txBox="1"/>
          <p:nvPr/>
        </p:nvSpPr>
        <p:spPr>
          <a:xfrm>
            <a:off x="11889512" y="34288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652CE-7E89-457C-9944-433C292B71F0}"/>
              </a:ext>
            </a:extLst>
          </p:cNvPr>
          <p:cNvSpPr txBox="1"/>
          <p:nvPr/>
        </p:nvSpPr>
        <p:spPr>
          <a:xfrm>
            <a:off x="11889512" y="2890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B45CC1-5EAA-4523-A67A-CBF882099F39}"/>
              </a:ext>
            </a:extLst>
          </p:cNvPr>
          <p:cNvSpPr txBox="1"/>
          <p:nvPr/>
        </p:nvSpPr>
        <p:spPr>
          <a:xfrm>
            <a:off x="11889512" y="235220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18B11E-E92D-4103-82D4-D1E348E901DC}"/>
              </a:ext>
            </a:extLst>
          </p:cNvPr>
          <p:cNvSpPr txBox="1"/>
          <p:nvPr/>
        </p:nvSpPr>
        <p:spPr>
          <a:xfrm>
            <a:off x="11759668" y="181387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CA2083-DB38-4B9D-BE10-E3942965E4FE}"/>
              </a:ext>
            </a:extLst>
          </p:cNvPr>
          <p:cNvSpPr txBox="1"/>
          <p:nvPr/>
        </p:nvSpPr>
        <p:spPr>
          <a:xfrm>
            <a:off x="12368275" y="1521479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9DC9F-B8BD-48FD-AAB0-B66E03DDCB27}"/>
              </a:ext>
            </a:extLst>
          </p:cNvPr>
          <p:cNvSpPr txBox="1"/>
          <p:nvPr/>
        </p:nvSpPr>
        <p:spPr>
          <a:xfrm>
            <a:off x="12911610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CDFEB0-FD23-4382-AA30-EAF6BFDB5DFF}"/>
              </a:ext>
            </a:extLst>
          </p:cNvPr>
          <p:cNvSpPr txBox="1"/>
          <p:nvPr/>
        </p:nvSpPr>
        <p:spPr>
          <a:xfrm>
            <a:off x="13516208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  <a:endParaRPr lang="zh-CN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06144E-5339-4A7A-9438-78A1264F8B4E}"/>
              </a:ext>
            </a:extLst>
          </p:cNvPr>
          <p:cNvSpPr txBox="1"/>
          <p:nvPr/>
        </p:nvSpPr>
        <p:spPr>
          <a:xfrm>
            <a:off x="14120806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E3D6C-950C-47D5-8E62-28BDBCC6A60D}"/>
              </a:ext>
            </a:extLst>
          </p:cNvPr>
          <p:cNvSpPr txBox="1"/>
          <p:nvPr/>
        </p:nvSpPr>
        <p:spPr>
          <a:xfrm>
            <a:off x="14725404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  <a:endParaRPr lang="zh-CN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D6427D-8C30-437B-AA0F-FA6B6CEADFAD}"/>
              </a:ext>
            </a:extLst>
          </p:cNvPr>
          <p:cNvSpPr txBox="1"/>
          <p:nvPr/>
        </p:nvSpPr>
        <p:spPr>
          <a:xfrm>
            <a:off x="15261420" y="1521479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  <a:endParaRPr lang="zh-CN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6836A-046F-4BD3-83E1-75BF5541D009}"/>
              </a:ext>
            </a:extLst>
          </p:cNvPr>
          <p:cNvSpPr txBox="1"/>
          <p:nvPr/>
        </p:nvSpPr>
        <p:spPr>
          <a:xfrm>
            <a:off x="16331582" y="1521479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854D31-DF37-44EE-B2BD-3FD6898A39CB}"/>
              </a:ext>
            </a:extLst>
          </p:cNvPr>
          <p:cNvSpPr txBox="1"/>
          <p:nvPr/>
        </p:nvSpPr>
        <p:spPr>
          <a:xfrm>
            <a:off x="16874917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945B72-2202-48DB-8F78-5BD367BDED8A}"/>
              </a:ext>
            </a:extLst>
          </p:cNvPr>
          <p:cNvSpPr txBox="1"/>
          <p:nvPr/>
        </p:nvSpPr>
        <p:spPr>
          <a:xfrm>
            <a:off x="17479515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40</a:t>
            </a:r>
            <a:endParaRPr lang="zh-CN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8268CE-56FA-4297-9FF3-ADFE1606EEEA}"/>
              </a:ext>
            </a:extLst>
          </p:cNvPr>
          <p:cNvSpPr txBox="1"/>
          <p:nvPr/>
        </p:nvSpPr>
        <p:spPr>
          <a:xfrm>
            <a:off x="18084113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60</a:t>
            </a:r>
            <a:endParaRPr lang="zh-CN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31D531-97D8-45C6-A674-9633852EB932}"/>
              </a:ext>
            </a:extLst>
          </p:cNvPr>
          <p:cNvSpPr txBox="1"/>
          <p:nvPr/>
        </p:nvSpPr>
        <p:spPr>
          <a:xfrm>
            <a:off x="18688711" y="152147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80</a:t>
            </a:r>
            <a:endParaRPr lang="zh-CN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DC5186-2EEB-4A23-A9A5-64B8AF9CE398}"/>
              </a:ext>
            </a:extLst>
          </p:cNvPr>
          <p:cNvSpPr txBox="1"/>
          <p:nvPr/>
        </p:nvSpPr>
        <p:spPr>
          <a:xfrm>
            <a:off x="19224727" y="1521479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/>
              <a:t>100</a:t>
            </a:r>
            <a:endParaRPr lang="zh-CN" altLang="en-US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D8EBB1-84C1-4972-BFB0-A454F00075EE}"/>
              </a:ext>
            </a:extLst>
          </p:cNvPr>
          <p:cNvSpPr txBox="1"/>
          <p:nvPr/>
        </p:nvSpPr>
        <p:spPr>
          <a:xfrm>
            <a:off x="11348157" y="12158120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9D2628-4BF1-4383-B34F-728555966EF2}"/>
              </a:ext>
            </a:extLst>
          </p:cNvPr>
          <p:cNvSpPr txBox="1"/>
          <p:nvPr/>
        </p:nvSpPr>
        <p:spPr>
          <a:xfrm>
            <a:off x="11348157" y="8689730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BB5017-3430-4BB1-94D3-4A5F347F2057}"/>
              </a:ext>
            </a:extLst>
          </p:cNvPr>
          <p:cNvSpPr txBox="1"/>
          <p:nvPr/>
        </p:nvSpPr>
        <p:spPr>
          <a:xfrm>
            <a:off x="11348157" y="5221339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1C28E7-52EA-4C0C-9831-08088F987910}"/>
              </a:ext>
            </a:extLst>
          </p:cNvPr>
          <p:cNvSpPr txBox="1"/>
          <p:nvPr/>
        </p:nvSpPr>
        <p:spPr>
          <a:xfrm>
            <a:off x="11348157" y="1752948"/>
            <a:ext cx="461665" cy="300136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5DBA2-E2C5-4861-8B6D-4ADD4D94830F}"/>
              </a:ext>
            </a:extLst>
          </p:cNvPr>
          <p:cNvSpPr txBox="1"/>
          <p:nvPr/>
        </p:nvSpPr>
        <p:spPr>
          <a:xfrm>
            <a:off x="11900572" y="15594244"/>
            <a:ext cx="433505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C2A949-E1CE-4640-B521-AE610ED29110}"/>
              </a:ext>
            </a:extLst>
          </p:cNvPr>
          <p:cNvSpPr txBox="1"/>
          <p:nvPr/>
        </p:nvSpPr>
        <p:spPr>
          <a:xfrm>
            <a:off x="16452984" y="15594244"/>
            <a:ext cx="3345940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800" b="1" i="0" u="none" strike="noStrike" baseline="0" dirty="0">
                <a:latin typeface="ArialMT"/>
              </a:rPr>
              <a:t>True Positive Percentage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200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15</cp:revision>
  <dcterms:created xsi:type="dcterms:W3CDTF">2021-10-18T07:57:36Z</dcterms:created>
  <dcterms:modified xsi:type="dcterms:W3CDTF">2021-10-22T08:54:16Z</dcterms:modified>
</cp:coreProperties>
</file>