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Yu (MEDT)" initials="JY(" lastIdx="2" clrIdx="0">
    <p:extLst>
      <p:ext uri="{19B8F6BF-5375-455C-9EA6-DF929625EA0E}">
        <p15:presenceInfo xmlns:p15="http://schemas.microsoft.com/office/powerpoint/2012/main" userId="Jun Yu (MED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7" y="67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9T10:06:33.386" idx="1">
    <p:pos x="3987" y="2439"/>
    <p:text>increase the fond size for all the word lableing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48A79-DF5C-42BC-A964-9ADB8699366B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6CAE-91E9-4A77-B1CD-36A992195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96CAE-91E9-4A77-B1CD-36A9921954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6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D680-7138-45B2-BA66-688654A2F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18576-0342-4C65-82C1-0B0BC2422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71E58-CC43-47D7-9AE2-9ED2BE42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497BE-7849-4454-9B9D-5110DA2A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15EAA-094C-4FCF-A5DD-AD0E5287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3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BEC5-2614-4A51-A8CB-F9040920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1AF10-69FA-4634-B7C6-001B6B759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218EB-F593-49D9-8020-ACD5AD2B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B3384-043C-41A7-97BC-E73FA298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85377-1338-44FD-AB41-78E4BC87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6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5564D-0DC6-4EBF-B795-7951C09BB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53E33-4110-4E07-A462-0A6E9EA3D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37CBE-7822-4406-9354-D4A53079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B6A1E-F724-4D13-B4B9-3D95EB43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602E9-C897-4522-B303-7041CF38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31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9CEF-2A87-4AD8-B6DF-CAB73908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5C52C-65E1-40DB-A820-8C826CEE7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F29F8-CD2F-4EB8-A46B-55AB8B0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3C64B-52AE-45CD-9C79-9A72A07B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CD346-1C2F-49A3-BABF-71FF34EE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01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9502-8712-438A-B9C6-1960D7DDC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00DBE-75BB-4761-8F92-126AF5059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3B69B-1F9F-4820-B577-E04E89BE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D3138-4450-4702-A587-7F7A32071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17FEE-D1AB-4DD6-B9E0-4F4835B1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8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546B-6B80-490C-B7D4-378111BE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A79E-A50B-497C-A039-E2C45F86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33EFD-A300-4F67-9B7E-1238E6E79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587D1-2894-457E-AC1E-C8F60148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D795F-A2BA-46AA-A7D6-B8A1B726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92E19-C7F8-476C-A144-16178678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0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3EFD-9EED-4828-BDDA-A89E827D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3D9AA-5900-4DC3-B1CA-186AA2F24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18D1E-EAC4-4352-B356-655F2E4CB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A4141-B56C-479F-9CA3-2582C84C1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B0E7C-408D-42E2-A02A-FF4392140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391B9-B36A-4687-8062-202299F6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B495C-C51A-4370-B412-26723B32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FEC8C-3A6D-4170-B19E-866AC0B6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DC57-2FE2-49D7-A848-5CE759B0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D0780-CC11-447A-8B04-88FC1A31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FB880-9959-45A6-BABA-F826FBF0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25D80-D964-4C9B-8C7F-2558922F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81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0BB1A-CEE7-44AE-9040-A3610683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8A434-BB2D-4F7F-8ED8-05F9998B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F464A-6B10-49C3-A5CB-648D4C32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47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8BF7-1FE7-4197-A405-5E92F851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A6F2-E136-44E9-9780-B9822D3DD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467EA-5E2D-487E-B9FC-CB53AF007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E6E50-BFD1-45A0-B83B-7083EB84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97DAD-DCC3-4D5B-8E98-4DE6C49D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39971-D0FB-446A-B437-1D560A32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14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5285-CF29-46C7-A963-89D0F025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B5DA4-9885-475F-B6EF-FC36DAFAD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1136A-B117-4571-B66C-35DD2A25F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150BC-8D66-4228-8D2A-87A7AD7E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5FB84-C11A-4C59-BFBC-B0EFC676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4EE1E-E112-43C1-B307-B53D7D68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01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FB7550-214B-4E52-A71B-49872A62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D1181-15DC-4244-85BD-D8E29647C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A786D-9333-4C82-AB79-A73092C4D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80E30-2A5D-49FF-88BC-867C71B21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F1D02-EFE4-41ED-A360-97DD742A3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comments" Target="../comments/commen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4F3954B9-7FBD-4257-9090-4B92FE051F7F}"/>
              </a:ext>
            </a:extLst>
          </p:cNvPr>
          <p:cNvGrpSpPr/>
          <p:nvPr/>
        </p:nvGrpSpPr>
        <p:grpSpPr>
          <a:xfrm>
            <a:off x="172719" y="134919"/>
            <a:ext cx="11714094" cy="4360881"/>
            <a:chOff x="50799" y="485439"/>
            <a:chExt cx="11714094" cy="436088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5CC78D6-1329-4376-BA5C-F6D386B7102C}"/>
                </a:ext>
              </a:extLst>
            </p:cNvPr>
            <p:cNvGrpSpPr/>
            <p:nvPr/>
          </p:nvGrpSpPr>
          <p:grpSpPr>
            <a:xfrm>
              <a:off x="50799" y="752139"/>
              <a:ext cx="8016241" cy="4094181"/>
              <a:chOff x="91439" y="51099"/>
              <a:chExt cx="12100560" cy="613161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2233ACB-8412-4140-BD4E-12C603DC96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491"/>
              <a:stretch/>
            </p:blipFill>
            <p:spPr>
              <a:xfrm>
                <a:off x="6145872" y="80134"/>
                <a:ext cx="5906346" cy="1765162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22F0399-2376-4B6F-8312-05B7DF01AC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2219" y="1859810"/>
                <a:ext cx="6120000" cy="1765162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7A6C5F7-758E-4F5F-8315-4817B6F1C6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" b="2795"/>
              <a:stretch/>
            </p:blipFill>
            <p:spPr>
              <a:xfrm>
                <a:off x="5932219" y="3652746"/>
                <a:ext cx="6120000" cy="1734640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E4BB1D2-D677-4EEA-9D4B-2616810160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597" r="392"/>
              <a:stretch/>
            </p:blipFill>
            <p:spPr>
              <a:xfrm>
                <a:off x="158879" y="51099"/>
                <a:ext cx="5937121" cy="18000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B9A14A6-800F-4906-A5D9-40611E55D8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3491"/>
              <a:stretch/>
            </p:blipFill>
            <p:spPr>
              <a:xfrm>
                <a:off x="213655" y="1851099"/>
                <a:ext cx="5906346" cy="1780645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C113D0EF-D18B-4E61-8391-3B2C61ECEB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988"/>
              <a:stretch/>
            </p:blipFill>
            <p:spPr>
              <a:xfrm>
                <a:off x="182879" y="3631744"/>
                <a:ext cx="5937121" cy="1769032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7B8ED84D-3854-49A7-954C-86AC3920D2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r="1494"/>
              <a:stretch/>
            </p:blipFill>
            <p:spPr>
              <a:xfrm>
                <a:off x="91439" y="5400776"/>
                <a:ext cx="6028561" cy="781936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7996AE2-3F0A-4772-B74F-84C10EEB98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r="1494"/>
              <a:stretch/>
            </p:blipFill>
            <p:spPr>
              <a:xfrm>
                <a:off x="6163438" y="5400776"/>
                <a:ext cx="6028561" cy="781936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B741B3F-7387-4A01-B28A-BBA0F32E987C}"/>
                </a:ext>
              </a:extLst>
            </p:cNvPr>
            <p:cNvGrpSpPr/>
            <p:nvPr/>
          </p:nvGrpSpPr>
          <p:grpSpPr>
            <a:xfrm>
              <a:off x="7991578" y="759807"/>
              <a:ext cx="3773315" cy="3625477"/>
              <a:chOff x="7991578" y="759807"/>
              <a:chExt cx="3773315" cy="362547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CC93EBC-D917-43FB-A15F-7B2556936F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14872" r="10007"/>
              <a:stretch/>
            </p:blipFill>
            <p:spPr>
              <a:xfrm>
                <a:off x="9900817" y="3159235"/>
                <a:ext cx="1861284" cy="1214476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75AEC079-EBC0-4E87-B9F9-662A7A5388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13643" r="10251"/>
              <a:stretch/>
            </p:blipFill>
            <p:spPr>
              <a:xfrm>
                <a:off x="7999200" y="3172332"/>
                <a:ext cx="1885689" cy="1212952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48C48C1-70D7-4464-851C-1DE86D5761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l="16701" r="10037"/>
              <a:stretch/>
            </p:blipFill>
            <p:spPr>
              <a:xfrm>
                <a:off x="9943996" y="759808"/>
                <a:ext cx="1815223" cy="1209905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B6B1C0BF-D4E2-42DD-9B14-955D014432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13285" r="9808"/>
              <a:stretch/>
            </p:blipFill>
            <p:spPr>
              <a:xfrm>
                <a:off x="9859357" y="1954794"/>
                <a:ext cx="1905536" cy="1212952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06DFD46-F33A-4252-9F3C-E1FB88D88C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14434" r="9460"/>
              <a:stretch/>
            </p:blipFill>
            <p:spPr>
              <a:xfrm>
                <a:off x="8014440" y="1951126"/>
                <a:ext cx="1885689" cy="1193143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0BC9EEBB-6998-4110-AAD4-180CCE3E03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/>
              <a:srcRect l="13591" t="3490" r="10302"/>
              <a:stretch/>
            </p:blipFill>
            <p:spPr>
              <a:xfrm>
                <a:off x="7991578" y="759807"/>
                <a:ext cx="1885714" cy="1197092"/>
              </a:xfrm>
              <a:prstGeom prst="rect">
                <a:avLst/>
              </a:prstGeom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EA10160-186B-4D3D-8BF0-356A44C28CC9}"/>
                </a:ext>
              </a:extLst>
            </p:cNvPr>
            <p:cNvSpPr txBox="1"/>
            <p:nvPr/>
          </p:nvSpPr>
          <p:spPr>
            <a:xfrm>
              <a:off x="50799" y="4854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347968-4C06-4151-83A5-C9E03B4B4E9B}"/>
                </a:ext>
              </a:extLst>
            </p:cNvPr>
            <p:cNvSpPr txBox="1"/>
            <p:nvPr/>
          </p:nvSpPr>
          <p:spPr>
            <a:xfrm>
              <a:off x="7924874" y="48543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756A8A8-EEBE-45DB-9C47-2CB11729A211}"/>
              </a:ext>
            </a:extLst>
          </p:cNvPr>
          <p:cNvSpPr txBox="1"/>
          <p:nvPr/>
        </p:nvSpPr>
        <p:spPr>
          <a:xfrm>
            <a:off x="253683" y="5052060"/>
            <a:ext cx="11450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 figure 3 </a:t>
            </a:r>
            <a:endParaRPr lang="en-HK" sz="1600" b="1" dirty="0"/>
          </a:p>
        </p:txBody>
      </p:sp>
    </p:spTree>
    <p:extLst>
      <p:ext uri="{BB962C8B-B14F-4D97-AF65-F5344CB8AC3E}">
        <p14:creationId xmlns:p14="http://schemas.microsoft.com/office/powerpoint/2010/main" val="109253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Yufeng</dc:creator>
  <cp:lastModifiedBy>LIN, Yufeng</cp:lastModifiedBy>
  <cp:revision>6</cp:revision>
  <dcterms:created xsi:type="dcterms:W3CDTF">2021-09-21T06:57:15Z</dcterms:created>
  <dcterms:modified xsi:type="dcterms:W3CDTF">2021-10-22T06:31:39Z</dcterms:modified>
</cp:coreProperties>
</file>