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0080625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 Yu (MEDT)" initials="JY(" lastIdx="1" clrIdx="0">
    <p:extLst>
      <p:ext uri="{19B8F6BF-5375-455C-9EA6-DF929625EA0E}">
        <p15:presenceInfo xmlns:p15="http://schemas.microsoft.com/office/powerpoint/2012/main" userId="Jun Yu (MED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0715E5-6DCC-4DA3-AED2-3E1711663B46}" v="1" dt="2021-10-08T07:13:15.607"/>
    <p1510:client id="{908C0A9C-5796-4260-81C3-F54639A777A1}" v="1" dt="2021-10-08T07:39:34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01" autoAdjust="0"/>
  </p:normalViewPr>
  <p:slideViewPr>
    <p:cSldViewPr snapToGrid="0">
      <p:cViewPr varScale="1">
        <p:scale>
          <a:sx n="77" d="100"/>
          <a:sy n="77" d="100"/>
        </p:scale>
        <p:origin x="2059" y="82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48A79-DF5C-42BC-A964-9ADB8699366B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00213" y="1143000"/>
            <a:ext cx="3457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96CAE-91E9-4A77-B1CD-36A992195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00213" y="1143000"/>
            <a:ext cx="3457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96CAE-91E9-4A77-B1CD-36A9921954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06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472842"/>
            <a:ext cx="8568531" cy="3133172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4726842"/>
            <a:ext cx="7560469" cy="217280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17" indent="0" algn="ctr">
              <a:buNone/>
              <a:defRPr sz="2205"/>
            </a:lvl2pPr>
            <a:lvl3pPr marL="1008035" indent="0" algn="ctr">
              <a:buNone/>
              <a:defRPr sz="1984"/>
            </a:lvl3pPr>
            <a:lvl4pPr marL="1512052" indent="0" algn="ctr">
              <a:buNone/>
              <a:defRPr sz="1764"/>
            </a:lvl4pPr>
            <a:lvl5pPr marL="2016069" indent="0" algn="ctr">
              <a:buNone/>
              <a:defRPr sz="1764"/>
            </a:lvl5pPr>
            <a:lvl6pPr marL="2520086" indent="0" algn="ctr">
              <a:buNone/>
              <a:defRPr sz="1764"/>
            </a:lvl6pPr>
            <a:lvl7pPr marL="3024104" indent="0" algn="ctr">
              <a:buNone/>
              <a:defRPr sz="1764"/>
            </a:lvl7pPr>
            <a:lvl8pPr marL="3528121" indent="0" algn="ctr">
              <a:buNone/>
              <a:defRPr sz="1764"/>
            </a:lvl8pPr>
            <a:lvl9pPr marL="4032138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85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79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79142"/>
            <a:ext cx="2173635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79142"/>
            <a:ext cx="6394896" cy="762669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20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70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2243638"/>
            <a:ext cx="8694539" cy="3743557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6022610"/>
            <a:ext cx="8694539" cy="196864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17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035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20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06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0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1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12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13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22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2395710"/>
            <a:ext cx="4284266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2395710"/>
            <a:ext cx="4284266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08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79144"/>
            <a:ext cx="8694539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2206137"/>
            <a:ext cx="4264576" cy="1081194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3287331"/>
            <a:ext cx="4264576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2206137"/>
            <a:ext cx="4285579" cy="1081194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3287331"/>
            <a:ext cx="4285579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13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34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57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99969"/>
            <a:ext cx="3251264" cy="2099892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1295769"/>
            <a:ext cx="5103316" cy="6395505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699862"/>
            <a:ext cx="3251264" cy="5001827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51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99969"/>
            <a:ext cx="3251264" cy="2099892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1295769"/>
            <a:ext cx="5103316" cy="6395505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17" indent="0">
              <a:buNone/>
              <a:defRPr sz="3087"/>
            </a:lvl2pPr>
            <a:lvl3pPr marL="1008035" indent="0">
              <a:buNone/>
              <a:defRPr sz="2646"/>
            </a:lvl3pPr>
            <a:lvl4pPr marL="1512052" indent="0">
              <a:buNone/>
              <a:defRPr sz="2205"/>
            </a:lvl4pPr>
            <a:lvl5pPr marL="2016069" indent="0">
              <a:buNone/>
              <a:defRPr sz="2205"/>
            </a:lvl5pPr>
            <a:lvl6pPr marL="2520086" indent="0">
              <a:buNone/>
              <a:defRPr sz="2205"/>
            </a:lvl6pPr>
            <a:lvl7pPr marL="3024104" indent="0">
              <a:buNone/>
              <a:defRPr sz="2205"/>
            </a:lvl7pPr>
            <a:lvl8pPr marL="3528121" indent="0">
              <a:buNone/>
              <a:defRPr sz="2205"/>
            </a:lvl8pPr>
            <a:lvl9pPr marL="4032138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699862"/>
            <a:ext cx="3251264" cy="5001827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50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479144"/>
            <a:ext cx="8694539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2395710"/>
            <a:ext cx="8694539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8341240"/>
            <a:ext cx="226814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8341240"/>
            <a:ext cx="340221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8341240"/>
            <a:ext cx="226814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32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8035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9" indent="-252009" algn="l" defTabSz="1008035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26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06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8078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treemap chart&#10;&#10;Description automatically generated">
            <a:extLst>
              <a:ext uri="{FF2B5EF4-FFF2-40B4-BE49-F238E27FC236}">
                <a16:creationId xmlns:a16="http://schemas.microsoft.com/office/drawing/2014/main" id="{94BB96E7-8818-4041-AF68-5509A3113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283" y="343769"/>
            <a:ext cx="4957298" cy="5153517"/>
          </a:xfrm>
          <a:prstGeom prst="rect">
            <a:avLst/>
          </a:prstGeom>
        </p:spPr>
      </p:pic>
      <p:pic>
        <p:nvPicPr>
          <p:cNvPr id="9" name="Picture 8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2A2F113A-5859-4BDD-BC6B-AD608F9D6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3" y="282328"/>
            <a:ext cx="4581830" cy="63530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6425E1-278B-4401-A510-0DDB0E0C7DE6}"/>
              </a:ext>
            </a:extLst>
          </p:cNvPr>
          <p:cNvSpPr txBox="1"/>
          <p:nvPr/>
        </p:nvSpPr>
        <p:spPr>
          <a:xfrm>
            <a:off x="4826198" y="82273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b</a:t>
            </a:r>
            <a:endParaRPr lang="zh-CN" alt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C06CD3-972B-46A6-8232-73415F25DD8E}"/>
              </a:ext>
            </a:extLst>
          </p:cNvPr>
          <p:cNvSpPr txBox="1"/>
          <p:nvPr/>
        </p:nvSpPr>
        <p:spPr>
          <a:xfrm>
            <a:off x="186880" y="82273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a</a:t>
            </a:r>
            <a:endParaRPr lang="zh-CN" alt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298850-AC1D-497D-A34C-82EEC869F4D6}"/>
              </a:ext>
            </a:extLst>
          </p:cNvPr>
          <p:cNvSpPr txBox="1"/>
          <p:nvPr/>
        </p:nvSpPr>
        <p:spPr>
          <a:xfrm>
            <a:off x="186880" y="6835430"/>
            <a:ext cx="1415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 </a:t>
            </a:r>
            <a:r>
              <a:rPr lang="en-US" sz="1600" b="1"/>
              <a:t>figure 5  </a:t>
            </a:r>
            <a:endParaRPr lang="en-HK" sz="1600" b="1" dirty="0"/>
          </a:p>
        </p:txBody>
      </p:sp>
    </p:spTree>
    <p:extLst>
      <p:ext uri="{BB962C8B-B14F-4D97-AF65-F5344CB8AC3E}">
        <p14:creationId xmlns:p14="http://schemas.microsoft.com/office/powerpoint/2010/main" val="109253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422</TotalTime>
  <Words>6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Yufeng</dc:creator>
  <cp:lastModifiedBy>LIN, Yufeng</cp:lastModifiedBy>
  <cp:revision>9</cp:revision>
  <dcterms:created xsi:type="dcterms:W3CDTF">2021-09-21T06:57:15Z</dcterms:created>
  <dcterms:modified xsi:type="dcterms:W3CDTF">2021-10-22T06:31:00Z</dcterms:modified>
</cp:coreProperties>
</file>