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4199513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 Yu (MEDT)" initials="JY(" lastIdx="1" clrIdx="0">
    <p:extLst>
      <p:ext uri="{19B8F6BF-5375-455C-9EA6-DF929625EA0E}">
        <p15:presenceInfo xmlns:p15="http://schemas.microsoft.com/office/powerpoint/2012/main" userId="Jun Yu (MED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01" autoAdjust="0"/>
  </p:normalViewPr>
  <p:slideViewPr>
    <p:cSldViewPr snapToGrid="0">
      <p:cViewPr varScale="1">
        <p:scale>
          <a:sx n="41" d="100"/>
          <a:sy n="41" d="100"/>
        </p:scale>
        <p:origin x="91" y="634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48A79-DF5C-42BC-A964-9ADB8699366B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58825" y="1143000"/>
            <a:ext cx="8375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96CAE-91E9-4A77-B1CD-36A992195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1pPr>
    <a:lvl2pPr marL="1123192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2pPr>
    <a:lvl3pPr marL="2246384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3pPr>
    <a:lvl4pPr marL="3369576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4pPr>
    <a:lvl5pPr marL="4492768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5pPr>
    <a:lvl6pPr marL="5615959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6pPr>
    <a:lvl7pPr marL="6739151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7pPr>
    <a:lvl8pPr marL="7862343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8pPr>
    <a:lvl9pPr marL="8985535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58825" y="1143000"/>
            <a:ext cx="83756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96CAE-91E9-4A77-B1CD-36A99219544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06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4939" y="2062083"/>
            <a:ext cx="25649635" cy="4386662"/>
          </a:xfrm>
        </p:spPr>
        <p:txBody>
          <a:bodyPr anchor="b"/>
          <a:lstStyle>
            <a:lvl1pPr algn="ctr">
              <a:defRPr sz="11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4939" y="6617911"/>
            <a:ext cx="25649635" cy="3042080"/>
          </a:xfrm>
        </p:spPr>
        <p:txBody>
          <a:bodyPr/>
          <a:lstStyle>
            <a:lvl1pPr marL="0" indent="0" algn="ctr">
              <a:buNone/>
              <a:defRPr sz="4410"/>
            </a:lvl1pPr>
            <a:lvl2pPr marL="840014" indent="0" algn="ctr">
              <a:buNone/>
              <a:defRPr sz="3675"/>
            </a:lvl2pPr>
            <a:lvl3pPr marL="1680027" indent="0" algn="ctr">
              <a:buNone/>
              <a:defRPr sz="3307"/>
            </a:lvl3pPr>
            <a:lvl4pPr marL="2520041" indent="0" algn="ctr">
              <a:buNone/>
              <a:defRPr sz="2940"/>
            </a:lvl4pPr>
            <a:lvl5pPr marL="3360054" indent="0" algn="ctr">
              <a:buNone/>
              <a:defRPr sz="2940"/>
            </a:lvl5pPr>
            <a:lvl6pPr marL="4200068" indent="0" algn="ctr">
              <a:buNone/>
              <a:defRPr sz="2940"/>
            </a:lvl6pPr>
            <a:lvl7pPr marL="5040081" indent="0" algn="ctr">
              <a:buNone/>
              <a:defRPr sz="2940"/>
            </a:lvl7pPr>
            <a:lvl8pPr marL="5880095" indent="0" algn="ctr">
              <a:buNone/>
              <a:defRPr sz="2940"/>
            </a:lvl8pPr>
            <a:lvl9pPr marL="6720108" indent="0" algn="ctr">
              <a:buNone/>
              <a:defRPr sz="29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176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92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474026" y="670833"/>
            <a:ext cx="7374270" cy="106779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51217" y="670833"/>
            <a:ext cx="21695316" cy="106779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75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77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404" y="3141249"/>
            <a:ext cx="29497080" cy="5241244"/>
          </a:xfrm>
        </p:spPr>
        <p:txBody>
          <a:bodyPr anchor="b"/>
          <a:lstStyle>
            <a:lvl1pPr>
              <a:defRPr sz="11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3404" y="8432077"/>
            <a:ext cx="29497080" cy="2756246"/>
          </a:xfrm>
        </p:spPr>
        <p:txBody>
          <a:bodyPr/>
          <a:lstStyle>
            <a:lvl1pPr marL="0" indent="0">
              <a:buNone/>
              <a:defRPr sz="4410">
                <a:solidFill>
                  <a:schemeClr val="tx1">
                    <a:tint val="75000"/>
                  </a:schemeClr>
                </a:solidFill>
              </a:defRPr>
            </a:lvl1pPr>
            <a:lvl2pPr marL="840014" indent="0">
              <a:buNone/>
              <a:defRPr sz="3675">
                <a:solidFill>
                  <a:schemeClr val="tx1">
                    <a:tint val="75000"/>
                  </a:schemeClr>
                </a:solidFill>
              </a:defRPr>
            </a:lvl2pPr>
            <a:lvl3pPr marL="168002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3pPr>
            <a:lvl4pPr marL="2520041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4pPr>
            <a:lvl5pPr marL="3360054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5pPr>
            <a:lvl6pPr marL="420006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6pPr>
            <a:lvl7pPr marL="5040081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7pPr>
            <a:lvl8pPr marL="5880095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8pPr>
            <a:lvl9pPr marL="672010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7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1217" y="3354163"/>
            <a:ext cx="14534793" cy="79945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13503" y="3354163"/>
            <a:ext cx="14534793" cy="79945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09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671" y="670834"/>
            <a:ext cx="29497080" cy="24354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5672" y="3088748"/>
            <a:ext cx="14467996" cy="1513748"/>
          </a:xfrm>
        </p:spPr>
        <p:txBody>
          <a:bodyPr anchor="b"/>
          <a:lstStyle>
            <a:lvl1pPr marL="0" indent="0">
              <a:buNone/>
              <a:defRPr sz="4410" b="1"/>
            </a:lvl1pPr>
            <a:lvl2pPr marL="840014" indent="0">
              <a:buNone/>
              <a:defRPr sz="3675" b="1"/>
            </a:lvl2pPr>
            <a:lvl3pPr marL="1680027" indent="0">
              <a:buNone/>
              <a:defRPr sz="3307" b="1"/>
            </a:lvl3pPr>
            <a:lvl4pPr marL="2520041" indent="0">
              <a:buNone/>
              <a:defRPr sz="2940" b="1"/>
            </a:lvl4pPr>
            <a:lvl5pPr marL="3360054" indent="0">
              <a:buNone/>
              <a:defRPr sz="2940" b="1"/>
            </a:lvl5pPr>
            <a:lvl6pPr marL="4200068" indent="0">
              <a:buNone/>
              <a:defRPr sz="2940" b="1"/>
            </a:lvl6pPr>
            <a:lvl7pPr marL="5040081" indent="0">
              <a:buNone/>
              <a:defRPr sz="2940" b="1"/>
            </a:lvl7pPr>
            <a:lvl8pPr marL="5880095" indent="0">
              <a:buNone/>
              <a:defRPr sz="2940" b="1"/>
            </a:lvl8pPr>
            <a:lvl9pPr marL="6720108" indent="0">
              <a:buNone/>
              <a:defRPr sz="29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55672" y="4602496"/>
            <a:ext cx="14467996" cy="6769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313504" y="3088748"/>
            <a:ext cx="14539247" cy="1513748"/>
          </a:xfrm>
        </p:spPr>
        <p:txBody>
          <a:bodyPr anchor="b"/>
          <a:lstStyle>
            <a:lvl1pPr marL="0" indent="0">
              <a:buNone/>
              <a:defRPr sz="4410" b="1"/>
            </a:lvl1pPr>
            <a:lvl2pPr marL="840014" indent="0">
              <a:buNone/>
              <a:defRPr sz="3675" b="1"/>
            </a:lvl2pPr>
            <a:lvl3pPr marL="1680027" indent="0">
              <a:buNone/>
              <a:defRPr sz="3307" b="1"/>
            </a:lvl3pPr>
            <a:lvl4pPr marL="2520041" indent="0">
              <a:buNone/>
              <a:defRPr sz="2940" b="1"/>
            </a:lvl4pPr>
            <a:lvl5pPr marL="3360054" indent="0">
              <a:buNone/>
              <a:defRPr sz="2940" b="1"/>
            </a:lvl5pPr>
            <a:lvl6pPr marL="4200068" indent="0">
              <a:buNone/>
              <a:defRPr sz="2940" b="1"/>
            </a:lvl6pPr>
            <a:lvl7pPr marL="5040081" indent="0">
              <a:buNone/>
              <a:defRPr sz="2940" b="1"/>
            </a:lvl7pPr>
            <a:lvl8pPr marL="5880095" indent="0">
              <a:buNone/>
              <a:defRPr sz="2940" b="1"/>
            </a:lvl8pPr>
            <a:lvl9pPr marL="6720108" indent="0">
              <a:buNone/>
              <a:defRPr sz="29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313504" y="4602496"/>
            <a:ext cx="14539247" cy="6769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78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41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17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672" y="839999"/>
            <a:ext cx="11030232" cy="2939997"/>
          </a:xfrm>
        </p:spPr>
        <p:txBody>
          <a:bodyPr anchor="b"/>
          <a:lstStyle>
            <a:lvl1pPr>
              <a:defRPr sz="58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39248" y="1814166"/>
            <a:ext cx="17313503" cy="8954158"/>
          </a:xfrm>
        </p:spPr>
        <p:txBody>
          <a:bodyPr/>
          <a:lstStyle>
            <a:lvl1pPr>
              <a:defRPr sz="5879"/>
            </a:lvl1pPr>
            <a:lvl2pPr>
              <a:defRPr sz="5144"/>
            </a:lvl2pPr>
            <a:lvl3pPr>
              <a:defRPr sz="4410"/>
            </a:lvl3pPr>
            <a:lvl4pPr>
              <a:defRPr sz="3675"/>
            </a:lvl4pPr>
            <a:lvl5pPr>
              <a:defRPr sz="3675"/>
            </a:lvl5pPr>
            <a:lvl6pPr>
              <a:defRPr sz="3675"/>
            </a:lvl6pPr>
            <a:lvl7pPr>
              <a:defRPr sz="3675"/>
            </a:lvl7pPr>
            <a:lvl8pPr>
              <a:defRPr sz="3675"/>
            </a:lvl8pPr>
            <a:lvl9pPr>
              <a:defRPr sz="36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55672" y="3779996"/>
            <a:ext cx="11030232" cy="7002911"/>
          </a:xfrm>
        </p:spPr>
        <p:txBody>
          <a:bodyPr/>
          <a:lstStyle>
            <a:lvl1pPr marL="0" indent="0">
              <a:buNone/>
              <a:defRPr sz="2940"/>
            </a:lvl1pPr>
            <a:lvl2pPr marL="840014" indent="0">
              <a:buNone/>
              <a:defRPr sz="2572"/>
            </a:lvl2pPr>
            <a:lvl3pPr marL="1680027" indent="0">
              <a:buNone/>
              <a:defRPr sz="2205"/>
            </a:lvl3pPr>
            <a:lvl4pPr marL="2520041" indent="0">
              <a:buNone/>
              <a:defRPr sz="1837"/>
            </a:lvl4pPr>
            <a:lvl5pPr marL="3360054" indent="0">
              <a:buNone/>
              <a:defRPr sz="1837"/>
            </a:lvl5pPr>
            <a:lvl6pPr marL="4200068" indent="0">
              <a:buNone/>
              <a:defRPr sz="1837"/>
            </a:lvl6pPr>
            <a:lvl7pPr marL="5040081" indent="0">
              <a:buNone/>
              <a:defRPr sz="1837"/>
            </a:lvl7pPr>
            <a:lvl8pPr marL="5880095" indent="0">
              <a:buNone/>
              <a:defRPr sz="1837"/>
            </a:lvl8pPr>
            <a:lvl9pPr marL="6720108" indent="0">
              <a:buNone/>
              <a:defRPr sz="183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9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672" y="839999"/>
            <a:ext cx="11030232" cy="2939997"/>
          </a:xfrm>
        </p:spPr>
        <p:txBody>
          <a:bodyPr anchor="b"/>
          <a:lstStyle>
            <a:lvl1pPr>
              <a:defRPr sz="58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539248" y="1814166"/>
            <a:ext cx="17313503" cy="8954158"/>
          </a:xfrm>
        </p:spPr>
        <p:txBody>
          <a:bodyPr anchor="t"/>
          <a:lstStyle>
            <a:lvl1pPr marL="0" indent="0">
              <a:buNone/>
              <a:defRPr sz="5879"/>
            </a:lvl1pPr>
            <a:lvl2pPr marL="840014" indent="0">
              <a:buNone/>
              <a:defRPr sz="5144"/>
            </a:lvl2pPr>
            <a:lvl3pPr marL="1680027" indent="0">
              <a:buNone/>
              <a:defRPr sz="4410"/>
            </a:lvl3pPr>
            <a:lvl4pPr marL="2520041" indent="0">
              <a:buNone/>
              <a:defRPr sz="3675"/>
            </a:lvl4pPr>
            <a:lvl5pPr marL="3360054" indent="0">
              <a:buNone/>
              <a:defRPr sz="3675"/>
            </a:lvl5pPr>
            <a:lvl6pPr marL="4200068" indent="0">
              <a:buNone/>
              <a:defRPr sz="3675"/>
            </a:lvl6pPr>
            <a:lvl7pPr marL="5040081" indent="0">
              <a:buNone/>
              <a:defRPr sz="3675"/>
            </a:lvl7pPr>
            <a:lvl8pPr marL="5880095" indent="0">
              <a:buNone/>
              <a:defRPr sz="3675"/>
            </a:lvl8pPr>
            <a:lvl9pPr marL="6720108" indent="0">
              <a:buNone/>
              <a:defRPr sz="36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55672" y="3779996"/>
            <a:ext cx="11030232" cy="7002911"/>
          </a:xfrm>
        </p:spPr>
        <p:txBody>
          <a:bodyPr/>
          <a:lstStyle>
            <a:lvl1pPr marL="0" indent="0">
              <a:buNone/>
              <a:defRPr sz="2940"/>
            </a:lvl1pPr>
            <a:lvl2pPr marL="840014" indent="0">
              <a:buNone/>
              <a:defRPr sz="2572"/>
            </a:lvl2pPr>
            <a:lvl3pPr marL="1680027" indent="0">
              <a:buNone/>
              <a:defRPr sz="2205"/>
            </a:lvl3pPr>
            <a:lvl4pPr marL="2520041" indent="0">
              <a:buNone/>
              <a:defRPr sz="1837"/>
            </a:lvl4pPr>
            <a:lvl5pPr marL="3360054" indent="0">
              <a:buNone/>
              <a:defRPr sz="1837"/>
            </a:lvl5pPr>
            <a:lvl6pPr marL="4200068" indent="0">
              <a:buNone/>
              <a:defRPr sz="1837"/>
            </a:lvl6pPr>
            <a:lvl7pPr marL="5040081" indent="0">
              <a:buNone/>
              <a:defRPr sz="1837"/>
            </a:lvl7pPr>
            <a:lvl8pPr marL="5880095" indent="0">
              <a:buNone/>
              <a:defRPr sz="1837"/>
            </a:lvl8pPr>
            <a:lvl9pPr marL="6720108" indent="0">
              <a:buNone/>
              <a:defRPr sz="183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78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51217" y="670834"/>
            <a:ext cx="29497080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1217" y="3354163"/>
            <a:ext cx="29497080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51217" y="11678323"/>
            <a:ext cx="769489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28589" y="11678323"/>
            <a:ext cx="11542336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153406" y="11678323"/>
            <a:ext cx="769489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38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680027" rtl="0" eaLnBrk="1" latinLnBrk="0" hangingPunct="1">
        <a:lnSpc>
          <a:spcPct val="90000"/>
        </a:lnSpc>
        <a:spcBef>
          <a:spcPct val="0"/>
        </a:spcBef>
        <a:buNone/>
        <a:defRPr sz="80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007" indent="-420007" algn="l" defTabSz="1680027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5144" kern="1200">
          <a:solidFill>
            <a:schemeClr val="tx1"/>
          </a:solidFill>
          <a:latin typeface="+mn-lt"/>
          <a:ea typeface="+mn-ea"/>
          <a:cs typeface="+mn-cs"/>
        </a:defRPr>
      </a:lvl1pPr>
      <a:lvl2pPr marL="1260020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4410" kern="1200">
          <a:solidFill>
            <a:schemeClr val="tx1"/>
          </a:solidFill>
          <a:latin typeface="+mn-lt"/>
          <a:ea typeface="+mn-ea"/>
          <a:cs typeface="+mn-cs"/>
        </a:defRPr>
      </a:lvl2pPr>
      <a:lvl3pPr marL="2100034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675" kern="1200">
          <a:solidFill>
            <a:schemeClr val="tx1"/>
          </a:solidFill>
          <a:latin typeface="+mn-lt"/>
          <a:ea typeface="+mn-ea"/>
          <a:cs typeface="+mn-cs"/>
        </a:defRPr>
      </a:lvl3pPr>
      <a:lvl4pPr marL="2940047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4pPr>
      <a:lvl5pPr marL="3780061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5pPr>
      <a:lvl6pPr marL="4620075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6pPr>
      <a:lvl7pPr marL="5460088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7pPr>
      <a:lvl8pPr marL="6300102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8pPr>
      <a:lvl9pPr marL="7140115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40014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680027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520041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4pPr>
      <a:lvl5pPr marL="3360054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5pPr>
      <a:lvl6pPr marL="4200068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6pPr>
      <a:lvl7pPr marL="5040081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7pPr>
      <a:lvl8pPr marL="5880095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8pPr>
      <a:lvl9pPr marL="6720108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9E0C3179-8F65-429F-9943-CE39E3AF0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335" y="1820793"/>
            <a:ext cx="11555048" cy="645569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C21AB4E-FB42-40F6-BB54-9DC9BA4E1320}"/>
              </a:ext>
            </a:extLst>
          </p:cNvPr>
          <p:cNvSpPr txBox="1"/>
          <p:nvPr/>
        </p:nvSpPr>
        <p:spPr>
          <a:xfrm>
            <a:off x="4494748" y="540005"/>
            <a:ext cx="3057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57868C"/>
                </a:solidFill>
              </a:rPr>
              <a:t>Healthy control</a:t>
            </a:r>
            <a:endParaRPr lang="zh-CN" altLang="en-US" sz="3600" dirty="0">
              <a:solidFill>
                <a:srgbClr val="57868C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6071795-E5DE-48B3-A7C4-60E8EC0BF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48904" y="1616502"/>
            <a:ext cx="11109849" cy="743393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739EBF4-00D5-4FF3-8E06-96006FF02BF5}"/>
              </a:ext>
            </a:extLst>
          </p:cNvPr>
          <p:cNvSpPr txBox="1"/>
          <p:nvPr/>
        </p:nvSpPr>
        <p:spPr>
          <a:xfrm>
            <a:off x="16979875" y="540005"/>
            <a:ext cx="1999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accent5">
                    <a:lumMod val="50000"/>
                  </a:schemeClr>
                </a:solidFill>
              </a:rPr>
              <a:t>Adenoma</a:t>
            </a:r>
            <a:endParaRPr lang="zh-CN" altLang="en-US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77302FF-7568-4A7E-9C5F-484FE60C43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28920" y="1323683"/>
            <a:ext cx="10314680" cy="772675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A6D93CB-A368-48EF-9E6B-ECB48720377E}"/>
              </a:ext>
            </a:extLst>
          </p:cNvPr>
          <p:cNvSpPr txBox="1"/>
          <p:nvPr/>
        </p:nvSpPr>
        <p:spPr>
          <a:xfrm>
            <a:off x="27772702" y="540005"/>
            <a:ext cx="2127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C00000"/>
                </a:solidFill>
              </a:rPr>
              <a:t>CRC group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6A76DF-36B0-4236-AEE7-D0342D153FF7}"/>
              </a:ext>
            </a:extLst>
          </p:cNvPr>
          <p:cNvSpPr txBox="1"/>
          <p:nvPr/>
        </p:nvSpPr>
        <p:spPr>
          <a:xfrm>
            <a:off x="428419" y="9482350"/>
            <a:ext cx="2455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 figure 7</a:t>
            </a:r>
            <a:endParaRPr lang="en-HK" sz="2800" b="1" dirty="0"/>
          </a:p>
        </p:txBody>
      </p:sp>
    </p:spTree>
    <p:extLst>
      <p:ext uri="{BB962C8B-B14F-4D97-AF65-F5344CB8AC3E}">
        <p14:creationId xmlns:p14="http://schemas.microsoft.com/office/powerpoint/2010/main" val="109253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577</TotalTime>
  <Words>9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LIN, Yufeng</dc:creator>
  <cp:lastModifiedBy>LIN, Yufeng</cp:lastModifiedBy>
  <cp:revision>17</cp:revision>
  <dcterms:created xsi:type="dcterms:W3CDTF">2021-09-21T06:57:15Z</dcterms:created>
  <dcterms:modified xsi:type="dcterms:W3CDTF">2021-10-22T06:30:39Z</dcterms:modified>
</cp:coreProperties>
</file>