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9440525" cy="2613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7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7:44:51.437" idx="1">
    <p:pos x="11267" y="13571"/>
    <p:text>Increase the fond size for all the tyni ones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040" y="4277450"/>
            <a:ext cx="16524446" cy="9099409"/>
          </a:xfrm>
        </p:spPr>
        <p:txBody>
          <a:bodyPr anchor="b"/>
          <a:lstStyle>
            <a:lvl1pPr algn="ctr">
              <a:defRPr sz="12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13727767"/>
            <a:ext cx="14580394" cy="6310293"/>
          </a:xfrm>
        </p:spPr>
        <p:txBody>
          <a:bodyPr/>
          <a:lstStyle>
            <a:lvl1pPr marL="0" indent="0" algn="ctr">
              <a:buNone/>
              <a:defRPr sz="5102"/>
            </a:lvl1pPr>
            <a:lvl2pPr marL="972007" indent="0" algn="ctr">
              <a:buNone/>
              <a:defRPr sz="4252"/>
            </a:lvl2pPr>
            <a:lvl3pPr marL="1944014" indent="0" algn="ctr">
              <a:buNone/>
              <a:defRPr sz="3827"/>
            </a:lvl3pPr>
            <a:lvl4pPr marL="2916022" indent="0" algn="ctr">
              <a:buNone/>
              <a:defRPr sz="3402"/>
            </a:lvl4pPr>
            <a:lvl5pPr marL="3888029" indent="0" algn="ctr">
              <a:buNone/>
              <a:defRPr sz="3402"/>
            </a:lvl5pPr>
            <a:lvl6pPr marL="4860036" indent="0" algn="ctr">
              <a:buNone/>
              <a:defRPr sz="3402"/>
            </a:lvl6pPr>
            <a:lvl7pPr marL="5832043" indent="0" algn="ctr">
              <a:buNone/>
              <a:defRPr sz="3402"/>
            </a:lvl7pPr>
            <a:lvl8pPr marL="6804050" indent="0" algn="ctr">
              <a:buNone/>
              <a:defRPr sz="3402"/>
            </a:lvl8pPr>
            <a:lvl9pPr marL="7776058" indent="0" algn="ctr">
              <a:buNone/>
              <a:defRPr sz="34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856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7" y="1391532"/>
            <a:ext cx="4191863" cy="22149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7" y="1391532"/>
            <a:ext cx="12332583" cy="221495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100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78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2" y="6516007"/>
            <a:ext cx="16767453" cy="10872098"/>
          </a:xfrm>
        </p:spPr>
        <p:txBody>
          <a:bodyPr anchor="b"/>
          <a:lstStyle>
            <a:lvl1pPr>
              <a:defRPr sz="12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2" y="17490959"/>
            <a:ext cx="16767453" cy="5717379"/>
          </a:xfrm>
        </p:spPr>
        <p:txBody>
          <a:bodyPr/>
          <a:lstStyle>
            <a:lvl1pPr marL="0" indent="0">
              <a:buNone/>
              <a:defRPr sz="5102">
                <a:solidFill>
                  <a:schemeClr val="tx1"/>
                </a:solidFill>
              </a:defRPr>
            </a:lvl1pPr>
            <a:lvl2pPr marL="97200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2pPr>
            <a:lvl3pPr marL="1944014" indent="0">
              <a:buNone/>
              <a:defRPr sz="3827">
                <a:solidFill>
                  <a:schemeClr val="tx1">
                    <a:tint val="75000"/>
                  </a:schemeClr>
                </a:solidFill>
              </a:defRPr>
            </a:lvl3pPr>
            <a:lvl4pPr marL="2916022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4pPr>
            <a:lvl5pPr marL="3888029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5pPr>
            <a:lvl6pPr marL="4860036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6pPr>
            <a:lvl7pPr marL="583204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7pPr>
            <a:lvl8pPr marL="680405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8pPr>
            <a:lvl9pPr marL="7776058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91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6957660"/>
            <a:ext cx="8262223" cy="16583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6957660"/>
            <a:ext cx="8262223" cy="16583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63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391538"/>
            <a:ext cx="16767453" cy="5051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70" y="6407099"/>
            <a:ext cx="8224252" cy="3140020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70" y="9547119"/>
            <a:ext cx="8224252" cy="14042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7" y="6407099"/>
            <a:ext cx="8264755" cy="3140020"/>
          </a:xfrm>
        </p:spPr>
        <p:txBody>
          <a:bodyPr anchor="b"/>
          <a:lstStyle>
            <a:lvl1pPr marL="0" indent="0">
              <a:buNone/>
              <a:defRPr sz="5102" b="1"/>
            </a:lvl1pPr>
            <a:lvl2pPr marL="972007" indent="0">
              <a:buNone/>
              <a:defRPr sz="4252" b="1"/>
            </a:lvl2pPr>
            <a:lvl3pPr marL="1944014" indent="0">
              <a:buNone/>
              <a:defRPr sz="3827" b="1"/>
            </a:lvl3pPr>
            <a:lvl4pPr marL="2916022" indent="0">
              <a:buNone/>
              <a:defRPr sz="3402" b="1"/>
            </a:lvl4pPr>
            <a:lvl5pPr marL="3888029" indent="0">
              <a:buNone/>
              <a:defRPr sz="3402" b="1"/>
            </a:lvl5pPr>
            <a:lvl6pPr marL="4860036" indent="0">
              <a:buNone/>
              <a:defRPr sz="3402" b="1"/>
            </a:lvl6pPr>
            <a:lvl7pPr marL="5832043" indent="0">
              <a:buNone/>
              <a:defRPr sz="3402" b="1"/>
            </a:lvl7pPr>
            <a:lvl8pPr marL="6804050" indent="0">
              <a:buNone/>
              <a:defRPr sz="3402" b="1"/>
            </a:lvl8pPr>
            <a:lvl9pPr marL="7776058" indent="0">
              <a:buNone/>
              <a:defRPr sz="340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7" y="9547119"/>
            <a:ext cx="8264755" cy="140423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7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819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6644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742440"/>
            <a:ext cx="6270075" cy="6098540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3763192"/>
            <a:ext cx="9841766" cy="18573926"/>
          </a:xfrm>
        </p:spPr>
        <p:txBody>
          <a:bodyPr/>
          <a:lstStyle>
            <a:lvl1pPr>
              <a:defRPr sz="6803"/>
            </a:lvl1pPr>
            <a:lvl2pPr>
              <a:defRPr sz="5953"/>
            </a:lvl2pPr>
            <a:lvl3pPr>
              <a:defRPr sz="5102"/>
            </a:lvl3pPr>
            <a:lvl4pPr>
              <a:defRPr sz="4252"/>
            </a:lvl4pPr>
            <a:lvl5pPr>
              <a:defRPr sz="4252"/>
            </a:lvl5pPr>
            <a:lvl6pPr>
              <a:defRPr sz="4252"/>
            </a:lvl6pPr>
            <a:lvl7pPr>
              <a:defRPr sz="4252"/>
            </a:lvl7pPr>
            <a:lvl8pPr>
              <a:defRPr sz="4252"/>
            </a:lvl8pPr>
            <a:lvl9pPr>
              <a:defRPr sz="425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840980"/>
            <a:ext cx="6270075" cy="14526385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91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1742440"/>
            <a:ext cx="6270075" cy="6098540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3763192"/>
            <a:ext cx="9841766" cy="18573926"/>
          </a:xfrm>
        </p:spPr>
        <p:txBody>
          <a:bodyPr anchor="t"/>
          <a:lstStyle>
            <a:lvl1pPr marL="0" indent="0">
              <a:buNone/>
              <a:defRPr sz="6803"/>
            </a:lvl1pPr>
            <a:lvl2pPr marL="972007" indent="0">
              <a:buNone/>
              <a:defRPr sz="5953"/>
            </a:lvl2pPr>
            <a:lvl3pPr marL="1944014" indent="0">
              <a:buNone/>
              <a:defRPr sz="5102"/>
            </a:lvl3pPr>
            <a:lvl4pPr marL="2916022" indent="0">
              <a:buNone/>
              <a:defRPr sz="4252"/>
            </a:lvl4pPr>
            <a:lvl5pPr marL="3888029" indent="0">
              <a:buNone/>
              <a:defRPr sz="4252"/>
            </a:lvl5pPr>
            <a:lvl6pPr marL="4860036" indent="0">
              <a:buNone/>
              <a:defRPr sz="4252"/>
            </a:lvl6pPr>
            <a:lvl7pPr marL="5832043" indent="0">
              <a:buNone/>
              <a:defRPr sz="4252"/>
            </a:lvl7pPr>
            <a:lvl8pPr marL="6804050" indent="0">
              <a:buNone/>
              <a:defRPr sz="4252"/>
            </a:lvl8pPr>
            <a:lvl9pPr marL="7776058" indent="0">
              <a:buNone/>
              <a:defRPr sz="42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8" y="7840980"/>
            <a:ext cx="6270075" cy="14526385"/>
          </a:xfrm>
        </p:spPr>
        <p:txBody>
          <a:bodyPr/>
          <a:lstStyle>
            <a:lvl1pPr marL="0" indent="0">
              <a:buNone/>
              <a:defRPr sz="3402"/>
            </a:lvl1pPr>
            <a:lvl2pPr marL="972007" indent="0">
              <a:buNone/>
              <a:defRPr sz="2976"/>
            </a:lvl2pPr>
            <a:lvl3pPr marL="1944014" indent="0">
              <a:buNone/>
              <a:defRPr sz="2551"/>
            </a:lvl3pPr>
            <a:lvl4pPr marL="2916022" indent="0">
              <a:buNone/>
              <a:defRPr sz="2126"/>
            </a:lvl4pPr>
            <a:lvl5pPr marL="3888029" indent="0">
              <a:buNone/>
              <a:defRPr sz="2126"/>
            </a:lvl5pPr>
            <a:lvl6pPr marL="4860036" indent="0">
              <a:buNone/>
              <a:defRPr sz="2126"/>
            </a:lvl6pPr>
            <a:lvl7pPr marL="5832043" indent="0">
              <a:buNone/>
              <a:defRPr sz="2126"/>
            </a:lvl7pPr>
            <a:lvl8pPr marL="6804050" indent="0">
              <a:buNone/>
              <a:defRPr sz="2126"/>
            </a:lvl8pPr>
            <a:lvl9pPr marL="7776058" indent="0">
              <a:buNone/>
              <a:defRPr sz="21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089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1391538"/>
            <a:ext cx="16767453" cy="50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6957660"/>
            <a:ext cx="16767453" cy="1658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24224762"/>
            <a:ext cx="4374118" cy="1391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18/10/2021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24224762"/>
            <a:ext cx="6561177" cy="1391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24224762"/>
            <a:ext cx="4374118" cy="13915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92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944014" rtl="0" eaLnBrk="1" latinLnBrk="0" hangingPunct="1">
        <a:lnSpc>
          <a:spcPct val="90000"/>
        </a:lnSpc>
        <a:spcBef>
          <a:spcPct val="0"/>
        </a:spcBef>
        <a:buNone/>
        <a:defRPr sz="93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004" indent="-486004" algn="l" defTabSz="1944014" rtl="0" eaLnBrk="1" latinLnBrk="0" hangingPunct="1">
        <a:lnSpc>
          <a:spcPct val="90000"/>
        </a:lnSpc>
        <a:spcBef>
          <a:spcPts val="2126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45801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430018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402025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4374032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5346040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6318047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7290054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8262061" indent="-486004" algn="l" defTabSz="1944014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72007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2pPr>
      <a:lvl3pPr marL="1944014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3pPr>
      <a:lvl4pPr marL="2916022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4pPr>
      <a:lvl5pPr marL="3888029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5pPr>
      <a:lvl6pPr marL="4860036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6pPr>
      <a:lvl7pPr marL="5832043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7pPr>
      <a:lvl8pPr marL="6804050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8pPr>
      <a:lvl9pPr marL="7776058" algn="l" defTabSz="1944014" rtl="0" eaLnBrk="1" latinLnBrk="0" hangingPunct="1">
        <a:defRPr sz="38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Box 459">
            <a:extLst>
              <a:ext uri="{FF2B5EF4-FFF2-40B4-BE49-F238E27FC236}">
                <a16:creationId xmlns:a16="http://schemas.microsoft.com/office/drawing/2014/main" id="{7E15EA31-A368-4467-81AA-47BBA5723CAA}"/>
              </a:ext>
            </a:extLst>
          </p:cNvPr>
          <p:cNvSpPr txBox="1"/>
          <p:nvPr/>
        </p:nvSpPr>
        <p:spPr>
          <a:xfrm>
            <a:off x="190509" y="83790"/>
            <a:ext cx="183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3</a:t>
            </a:r>
            <a:endParaRPr lang="en-HK" sz="3200" dirty="0"/>
          </a:p>
        </p:txBody>
      </p:sp>
      <p:pic>
        <p:nvPicPr>
          <p:cNvPr id="462" name="Picture 461" descr="Chart&#10;&#10;Description automatically generated">
            <a:extLst>
              <a:ext uri="{FF2B5EF4-FFF2-40B4-BE49-F238E27FC236}">
                <a16:creationId xmlns:a16="http://schemas.microsoft.com/office/drawing/2014/main" id="{2AF38F70-2668-4C46-8651-5D04406E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05" y="9401611"/>
            <a:ext cx="17343898" cy="7746827"/>
          </a:xfrm>
          <a:prstGeom prst="rect">
            <a:avLst/>
          </a:prstGeom>
        </p:spPr>
      </p:pic>
      <p:sp>
        <p:nvSpPr>
          <p:cNvPr id="464" name="TextBox 463">
            <a:extLst>
              <a:ext uri="{FF2B5EF4-FFF2-40B4-BE49-F238E27FC236}">
                <a16:creationId xmlns:a16="http://schemas.microsoft.com/office/drawing/2014/main" id="{D0C300BB-E979-42D0-8F82-4B17AF5B7986}"/>
              </a:ext>
            </a:extLst>
          </p:cNvPr>
          <p:cNvSpPr txBox="1"/>
          <p:nvPr/>
        </p:nvSpPr>
        <p:spPr>
          <a:xfrm>
            <a:off x="420326" y="9589299"/>
            <a:ext cx="157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2014_ZellerG</a:t>
            </a:r>
          </a:p>
          <a:p>
            <a:pPr algn="r"/>
            <a:r>
              <a:rPr lang="en-US" altLang="zh-CN" b="1" dirty="0"/>
              <a:t>(EU)</a:t>
            </a:r>
            <a:endParaRPr lang="zh-CN" altLang="en-US" b="1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2B714A0-F3EA-48EF-AE10-F029433E425A}"/>
              </a:ext>
            </a:extLst>
          </p:cNvPr>
          <p:cNvSpPr txBox="1"/>
          <p:nvPr/>
        </p:nvSpPr>
        <p:spPr>
          <a:xfrm>
            <a:off x="617628" y="10579111"/>
            <a:ext cx="13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2015_FengQ</a:t>
            </a:r>
          </a:p>
          <a:p>
            <a:pPr algn="r"/>
            <a:r>
              <a:rPr lang="en-US" altLang="zh-CN" b="1" dirty="0"/>
              <a:t>(OC)</a:t>
            </a:r>
            <a:endParaRPr lang="zh-CN" altLang="en-US" b="1" dirty="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2D0A9F5-7012-45DB-8AEE-7AC95E9E61A1}"/>
              </a:ext>
            </a:extLst>
          </p:cNvPr>
          <p:cNvSpPr txBox="1"/>
          <p:nvPr/>
        </p:nvSpPr>
        <p:spPr>
          <a:xfrm>
            <a:off x="129673" y="11523010"/>
            <a:ext cx="1865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2016_VogtmannE</a:t>
            </a:r>
          </a:p>
          <a:p>
            <a:pPr algn="r"/>
            <a:r>
              <a:rPr lang="en-US" altLang="zh-CN" b="1" dirty="0"/>
              <a:t>(NA)</a:t>
            </a:r>
            <a:endParaRPr lang="zh-CN" altLang="en-US" b="1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7C507F2A-8B27-4FD2-8559-B00AEA4C2CBA}"/>
              </a:ext>
            </a:extLst>
          </p:cNvPr>
          <p:cNvSpPr txBox="1"/>
          <p:nvPr/>
        </p:nvSpPr>
        <p:spPr>
          <a:xfrm>
            <a:off x="131724" y="12503678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2019_ThomasAM</a:t>
            </a:r>
          </a:p>
          <a:p>
            <a:pPr algn="r"/>
            <a:r>
              <a:rPr lang="en-US" altLang="zh-CN" b="1" dirty="0"/>
              <a:t>(EU)</a:t>
            </a:r>
            <a:endParaRPr lang="zh-CN" altLang="en-US" b="1" dirty="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4DE04D8B-3E27-445F-95DD-1468636648A0}"/>
              </a:ext>
            </a:extLst>
          </p:cNvPr>
          <p:cNvSpPr txBox="1"/>
          <p:nvPr/>
        </p:nvSpPr>
        <p:spPr>
          <a:xfrm>
            <a:off x="506827" y="13395324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2019_WirbelJ</a:t>
            </a:r>
          </a:p>
          <a:p>
            <a:pPr algn="r"/>
            <a:r>
              <a:rPr lang="en-US" altLang="zh-CN" b="1" dirty="0"/>
              <a:t>(EU)</a:t>
            </a:r>
            <a:endParaRPr lang="zh-CN" altLang="en-US" b="1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FF8C5390-8FE6-4773-B873-FF4FED387DFA}"/>
              </a:ext>
            </a:extLst>
          </p:cNvPr>
          <p:cNvSpPr txBox="1"/>
          <p:nvPr/>
        </p:nvSpPr>
        <p:spPr>
          <a:xfrm>
            <a:off x="386345" y="14441934"/>
            <a:ext cx="160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2019_YachidaS</a:t>
            </a:r>
          </a:p>
          <a:p>
            <a:pPr algn="r"/>
            <a:r>
              <a:rPr lang="en-US" altLang="zh-CN" b="1" dirty="0"/>
              <a:t>(AS)</a:t>
            </a:r>
            <a:endParaRPr lang="zh-CN" altLang="en-US" b="1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FF2671B1-C9F8-4BFF-9484-F2C3FC4BF2D2}"/>
              </a:ext>
            </a:extLst>
          </p:cNvPr>
          <p:cNvSpPr txBox="1"/>
          <p:nvPr/>
        </p:nvSpPr>
        <p:spPr>
          <a:xfrm>
            <a:off x="917261" y="15421335"/>
            <a:ext cx="107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2017_YuJ</a:t>
            </a:r>
          </a:p>
          <a:p>
            <a:pPr algn="r"/>
            <a:r>
              <a:rPr lang="en-US" altLang="zh-CN" b="1" dirty="0"/>
              <a:t>(AS)</a:t>
            </a:r>
            <a:endParaRPr lang="zh-CN" altLang="en-US" b="1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9CBDDA0C-90D7-42CF-9CD1-6E3ABC771673}"/>
              </a:ext>
            </a:extLst>
          </p:cNvPr>
          <p:cNvSpPr txBox="1"/>
          <p:nvPr/>
        </p:nvSpPr>
        <p:spPr>
          <a:xfrm>
            <a:off x="864361" y="16402280"/>
            <a:ext cx="113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/>
              <a:t>2021_ YuJ</a:t>
            </a:r>
          </a:p>
          <a:p>
            <a:pPr algn="r"/>
            <a:r>
              <a:rPr lang="en-US" altLang="zh-CN" b="1" dirty="0"/>
              <a:t>(AS)</a:t>
            </a:r>
            <a:endParaRPr lang="zh-CN" altLang="en-US" b="1" dirty="0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1762964-14E0-4DA8-904A-7BCFA4AABC5E}"/>
              </a:ext>
            </a:extLst>
          </p:cNvPr>
          <p:cNvGrpSpPr/>
          <p:nvPr/>
        </p:nvGrpSpPr>
        <p:grpSpPr>
          <a:xfrm>
            <a:off x="497915" y="1095567"/>
            <a:ext cx="18240014" cy="5131482"/>
            <a:chOff x="143000" y="572041"/>
            <a:chExt cx="17708079" cy="6695299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39A70E-B125-4102-9CB7-C51066B255FF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81A0775-4363-484B-955E-B26F27159877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483" name="Picture 48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D7323A0F-D5B1-48DB-B317-9E9AA18A3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B78644E8-205A-40A7-AF11-A7919E6FBF52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D3594224-8354-48AE-B68F-BE800AB1196E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EA6FC7BA-2E2A-4280-8FAB-D1AE6C382C73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5FB4355A-BF70-44DF-8583-B45577321B26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5E09F3E5-7DA1-4BAD-990C-D4CA6BC0A576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A3DDD877-9AF1-46EA-B783-E2E971307F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7FADEE10-D940-466C-BC30-B0E0042D385A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67721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cs typeface="Arial"/>
                    </a:rPr>
                    <a:t>- log</a:t>
                  </a:r>
                  <a:r>
                    <a:rPr lang="en-US" altLang="zh-CN" sz="2600" i="1" spc="-5" baseline="-25000" dirty="0">
                      <a:cs typeface="Arial"/>
                    </a:rPr>
                    <a:t>10</a:t>
                  </a:r>
                  <a:r>
                    <a:rPr lang="en-US" altLang="zh-CN" sz="2600" i="1" spc="-5" dirty="0">
                      <a:cs typeface="Arial"/>
                    </a:rPr>
                    <a:t> FDR</a:t>
                  </a:r>
                  <a:endParaRPr lang="zh-CN" altLang="en-US" sz="2600" dirty="0"/>
                </a:p>
              </p:txBody>
            </p:sp>
            <p:sp>
              <p:nvSpPr>
                <p:cNvPr id="482" name="TextBox 481">
                  <a:extLst>
                    <a:ext uri="{FF2B5EF4-FFF2-40B4-BE49-F238E27FC236}">
                      <a16:creationId xmlns:a16="http://schemas.microsoft.com/office/drawing/2014/main" id="{2EE3F884-4939-4866-A28F-D7695FD4FE56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96EA6B16-03D7-4A94-B623-BD9531117A54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84330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</a:endParaRPr>
            </a:p>
          </p:txBody>
        </p:sp>
      </p:grpSp>
      <p:sp>
        <p:nvSpPr>
          <p:cNvPr id="485" name="TextBox 484">
            <a:extLst>
              <a:ext uri="{FF2B5EF4-FFF2-40B4-BE49-F238E27FC236}">
                <a16:creationId xmlns:a16="http://schemas.microsoft.com/office/drawing/2014/main" id="{3DC47A07-11F3-4E39-B1AC-F609C9CD62B6}"/>
              </a:ext>
            </a:extLst>
          </p:cNvPr>
          <p:cNvSpPr txBox="1"/>
          <p:nvPr/>
        </p:nvSpPr>
        <p:spPr>
          <a:xfrm>
            <a:off x="1458913" y="6107963"/>
            <a:ext cx="17505561" cy="297454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solidFill>
                  <a:srgbClr val="C00000"/>
                </a:solidFill>
                <a:latin typeface="ArialMT"/>
              </a:rPr>
              <a:t>Choanephora cucurbitarum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Elsinoe australis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Piromyces sp. E2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Mucor circinelloides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Amorphotheca resinae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Colletotrichum tofieldiae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Sporisorium reilianum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Periconia macrospinosa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Blastomyces gilchristii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Cyberlindnera fabianii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Rhizoctonia solani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Spizellomyces punctatus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Pseudocercospora eumusae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Blumeria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Pseudocercospora fijiensis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Aureobasidium namibiae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Calocera cornea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Polytolypa hystricis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Rhizopus delemar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Pythium aphanidermatum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Rozella allomycis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Batrachochytrium salamandrivorans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Rhizoclosmatium globosum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Cercospora zeina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Aspergillus steynii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Pezoloma ericae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Cordyceps fumosorosea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Pneumocystis carinii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Phialocephala subalpina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Moniliophthora roreri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Hanseniaspora valbyensis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Syncephalastrum racemosum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Histoplasma capsulatum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Tuber borchii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Phycomyces blakesleeanus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Saitoella complicata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Saccharomyces cerevisiae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Aspergillus udagawae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Candida maltosa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Rhodotorula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Rutstroemia sp. NJR−2017a WRK4</a:t>
            </a:r>
          </a:p>
          <a:p>
            <a:pPr algn="r">
              <a:lnSpc>
                <a:spcPct val="105000"/>
              </a:lnSpc>
            </a:pPr>
            <a:r>
              <a:rPr lang="en-US" altLang="zh-CN" sz="1430" b="0" i="1" u="none" strike="noStrike" baseline="0" dirty="0">
                <a:latin typeface="ArialMT"/>
              </a:rPr>
              <a:t>Tolypocladium paradoxum</a:t>
            </a:r>
            <a:endParaRPr lang="zh-CN" altLang="en-US" sz="1430" i="1" dirty="0"/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4135EDC-073D-451F-8447-D49BD601041A}"/>
              </a:ext>
            </a:extLst>
          </p:cNvPr>
          <p:cNvGrpSpPr/>
          <p:nvPr/>
        </p:nvGrpSpPr>
        <p:grpSpPr>
          <a:xfrm>
            <a:off x="10882486" y="17584253"/>
            <a:ext cx="5270410" cy="3447687"/>
            <a:chOff x="14256568" y="19337366"/>
            <a:chExt cx="3894573" cy="3447687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3C4499B-E7E5-49E6-A0CF-74C61E4036E6}"/>
                </a:ext>
              </a:extLst>
            </p:cNvPr>
            <p:cNvGrpSpPr/>
            <p:nvPr/>
          </p:nvGrpSpPr>
          <p:grpSpPr>
            <a:xfrm>
              <a:off x="14256568" y="19337366"/>
              <a:ext cx="3887953" cy="1503482"/>
              <a:chOff x="14256568" y="19337366"/>
              <a:chExt cx="3887953" cy="1503482"/>
            </a:xfrm>
          </p:grpSpPr>
          <p:pic>
            <p:nvPicPr>
              <p:cNvPr id="495" name="Picture 49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B1DCEF87-408A-4990-BB21-55ABD942CD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991FCF34-CDB4-44C5-8231-25E6D952ED41}"/>
                  </a:ext>
                </a:extLst>
              </p:cNvPr>
              <p:cNvSpPr txBox="1"/>
              <p:nvPr/>
            </p:nvSpPr>
            <p:spPr>
              <a:xfrm>
                <a:off x="14549682" y="19337366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B826BBFF-1391-4ADC-A2D5-86DEF5CCE409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489" name="Straight Arrow Connector 488">
                <a:extLst>
                  <a:ext uri="{FF2B5EF4-FFF2-40B4-BE49-F238E27FC236}">
                    <a16:creationId xmlns:a16="http://schemas.microsoft.com/office/drawing/2014/main" id="{B81A9AF0-5032-4500-85BC-FF7A442C2A5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0" name="Straight Arrow Connector 489">
                <a:extLst>
                  <a:ext uri="{FF2B5EF4-FFF2-40B4-BE49-F238E27FC236}">
                    <a16:creationId xmlns:a16="http://schemas.microsoft.com/office/drawing/2014/main" id="{F6B62A63-DC65-4ED8-AA6C-9757ADDAE7D3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491" name="Picture 490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74B7732E-4D62-427D-9CE2-A240AEF087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A23C3A73-E214-4A08-AE30-555215B9DFE1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EB2DEA1-5606-48BF-9E45-826277529CE5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FA7400D0-1F2D-4EEC-9A06-E9B32CE1FF5A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D7992CA4-1671-4569-A0B5-98D92C223CBF}"/>
              </a:ext>
            </a:extLst>
          </p:cNvPr>
          <p:cNvGrpSpPr/>
          <p:nvPr/>
        </p:nvGrpSpPr>
        <p:grpSpPr>
          <a:xfrm>
            <a:off x="497916" y="17575961"/>
            <a:ext cx="9485735" cy="3708684"/>
            <a:chOff x="173370" y="18153901"/>
            <a:chExt cx="9240494" cy="3046987"/>
          </a:xfrm>
        </p:grpSpPr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C61B721F-1333-40DF-9046-096F24B84ACB}"/>
                </a:ext>
              </a:extLst>
            </p:cNvPr>
            <p:cNvGrpSpPr/>
            <p:nvPr/>
          </p:nvGrpSpPr>
          <p:grpSpPr>
            <a:xfrm>
              <a:off x="884053" y="18153901"/>
              <a:ext cx="8529811" cy="3046987"/>
              <a:chOff x="884053" y="18153901"/>
              <a:chExt cx="8529811" cy="3046987"/>
            </a:xfrm>
          </p:grpSpPr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83FB96DC-EF3E-44FD-A029-3B65FE748BF1}"/>
                  </a:ext>
                </a:extLst>
              </p:cNvPr>
              <p:cNvGrpSpPr/>
              <p:nvPr/>
            </p:nvGrpSpPr>
            <p:grpSpPr>
              <a:xfrm>
                <a:off x="884053" y="18533272"/>
                <a:ext cx="8529811" cy="2667616"/>
                <a:chOff x="884053" y="18343095"/>
                <a:chExt cx="8529811" cy="2667616"/>
              </a:xfrm>
            </p:grpSpPr>
            <p:pic>
              <p:nvPicPr>
                <p:cNvPr id="506" name="Picture 505">
                  <a:extLst>
                    <a:ext uri="{FF2B5EF4-FFF2-40B4-BE49-F238E27FC236}">
                      <a16:creationId xmlns:a16="http://schemas.microsoft.com/office/drawing/2014/main" id="{C708876C-5E8A-4EA8-9312-13246863A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248174" y="18343095"/>
                  <a:ext cx="8165690" cy="2581767"/>
                </a:xfrm>
                <a:prstGeom prst="rect">
                  <a:avLst/>
                </a:prstGeom>
              </p:spPr>
            </p:pic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08E435ED-A14E-4072-BC71-34CE1FD9A680}"/>
                    </a:ext>
                  </a:extLst>
                </p:cNvPr>
                <p:cNvGrpSpPr/>
                <p:nvPr/>
              </p:nvGrpSpPr>
              <p:grpSpPr>
                <a:xfrm>
                  <a:off x="884053" y="18694564"/>
                  <a:ext cx="8453078" cy="2316147"/>
                  <a:chOff x="884053" y="18694564"/>
                  <a:chExt cx="8453078" cy="2316147"/>
                </a:xfrm>
              </p:grpSpPr>
              <p:sp>
                <p:nvSpPr>
                  <p:cNvPr id="508" name="TextBox 507">
                    <a:extLst>
                      <a:ext uri="{FF2B5EF4-FFF2-40B4-BE49-F238E27FC236}">
                        <a16:creationId xmlns:a16="http://schemas.microsoft.com/office/drawing/2014/main" id="{8DCCC926-37BF-4AAB-9060-12DF5B6388EC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4" y="19947135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0.4</a:t>
                    </a:r>
                    <a:endParaRPr lang="zh-CN" altLang="en-US" sz="2400" dirty="0"/>
                  </a:p>
                </p:txBody>
              </p:sp>
              <p:sp>
                <p:nvSpPr>
                  <p:cNvPr id="509" name="TextBox 508">
                    <a:extLst>
                      <a:ext uri="{FF2B5EF4-FFF2-40B4-BE49-F238E27FC236}">
                        <a16:creationId xmlns:a16="http://schemas.microsoft.com/office/drawing/2014/main" id="{7A97A33D-0BA0-46BE-8E16-494514952E0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3" y="2054904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0.0</a:t>
                    </a:r>
                    <a:endParaRPr lang="zh-CN" altLang="en-US" sz="2400" dirty="0"/>
                  </a:p>
                </p:txBody>
              </p:sp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F2C50AF2-D1C1-49B1-848A-746123358917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1" y="1873315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1.2</a:t>
                    </a:r>
                    <a:endParaRPr lang="zh-CN" altLang="en-US" sz="2400" dirty="0"/>
                  </a:p>
                </p:txBody>
              </p:sp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AC309B79-BA67-4EC1-8F8A-FC33B8A70352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0" y="19335067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0.8</a:t>
                    </a:r>
                    <a:endParaRPr lang="zh-CN" altLang="en-US" sz="2400" dirty="0"/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630C2786-F4BB-4630-BE8B-1A5DC05EDFAF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725" y="18694564"/>
                    <a:ext cx="3412406" cy="480441"/>
                  </a:xfrm>
                  <a:prstGeom prst="rect">
                    <a:avLst/>
                  </a:prstGeom>
                  <a:noFill/>
                </p:spPr>
                <p:txBody>
                  <a:bodyPr vert="horz" wrap="square">
                    <a:spAutoFit/>
                  </a:bodyPr>
                  <a:lstStyle/>
                  <a:p>
                    <a:pPr algn="ctr"/>
                    <a:r>
                      <a:rPr lang="en-US" altLang="zh-CN" sz="3200" spc="-5" dirty="0">
                        <a:cs typeface="Arial"/>
                      </a:rPr>
                      <a:t>abs( log</a:t>
                    </a:r>
                    <a:r>
                      <a:rPr lang="en-US" altLang="zh-CN" sz="3200" spc="-5" baseline="-25000" dirty="0">
                        <a:cs typeface="Arial"/>
                      </a:rPr>
                      <a:t>2</a:t>
                    </a:r>
                    <a:r>
                      <a:rPr lang="en-US" altLang="zh-CN" sz="3200" spc="-5" dirty="0">
                        <a:cs typeface="Arial"/>
                      </a:rPr>
                      <a:t> FC ) &gt; 1.0</a:t>
                    </a:r>
                    <a:endParaRPr lang="zh-CN" altLang="en-US" sz="3200" dirty="0"/>
                  </a:p>
                </p:txBody>
              </p:sp>
            </p:grpSp>
          </p:grp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9A0A209B-A0D0-4CCE-B36A-877C7BA693B4}"/>
                  </a:ext>
                </a:extLst>
              </p:cNvPr>
              <p:cNvGrpSpPr/>
              <p:nvPr/>
            </p:nvGrpSpPr>
            <p:grpSpPr>
              <a:xfrm>
                <a:off x="968193" y="18153901"/>
                <a:ext cx="4098843" cy="1187962"/>
                <a:chOff x="968193" y="18153901"/>
                <a:chExt cx="4098843" cy="1187962"/>
              </a:xfrm>
            </p:grpSpPr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3EEFE966-A745-440E-BDE1-6FD4A3CC5C96}"/>
                    </a:ext>
                  </a:extLst>
                </p:cNvPr>
                <p:cNvSpPr txBox="1"/>
                <p:nvPr/>
              </p:nvSpPr>
              <p:spPr>
                <a:xfrm>
                  <a:off x="968193" y="18153901"/>
                  <a:ext cx="260652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C00000"/>
                      </a:solidFill>
                      <a:latin typeface="ArialMT"/>
                    </a:rPr>
                    <a:t>Aspergillus rambellii</a:t>
                  </a:r>
                </a:p>
              </p:txBody>
            </p:sp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7F58A0EA-AA1B-459C-BEA3-844BA5EB926C}"/>
                    </a:ext>
                  </a:extLst>
                </p:cNvPr>
                <p:cNvSpPr txBox="1"/>
                <p:nvPr/>
              </p:nvSpPr>
              <p:spPr>
                <a:xfrm>
                  <a:off x="2820548" y="18800380"/>
                  <a:ext cx="224648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004996"/>
                      </a:solidFill>
                      <a:latin typeface="ArialMT"/>
                    </a:rPr>
                    <a:t>Aspergillus kawachii</a:t>
                  </a:r>
                </a:p>
              </p:txBody>
            </p: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EA804544-18BE-468E-AA41-2F1180B5E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180" y="18441434"/>
                  <a:ext cx="121336" cy="9183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C16D5FB7-CB1C-4C9B-8E77-FD8D93297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23877" y="19097118"/>
                  <a:ext cx="394748" cy="244745"/>
                </a:xfrm>
                <a:prstGeom prst="line">
                  <a:avLst/>
                </a:prstGeom>
                <a:ln>
                  <a:solidFill>
                    <a:srgbClr val="00499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3B7D0823-D51E-4C59-A5F8-FD73DABE1BE9}"/>
                </a:ext>
              </a:extLst>
            </p:cNvPr>
            <p:cNvSpPr txBox="1"/>
            <p:nvPr/>
          </p:nvSpPr>
          <p:spPr>
            <a:xfrm>
              <a:off x="173370" y="18345468"/>
              <a:ext cx="629621" cy="2830482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z="3000" spc="-5" dirty="0">
                  <a:cs typeface="Arial"/>
                </a:rPr>
                <a:t>abs( log</a:t>
              </a:r>
              <a:r>
                <a:rPr lang="en-US" altLang="zh-CN" sz="3000" spc="-5" baseline="-25000" dirty="0">
                  <a:cs typeface="Arial"/>
                </a:rPr>
                <a:t>2 </a:t>
              </a:r>
              <a:r>
                <a:rPr lang="en-US" altLang="zh-CN" sz="3000" spc="-5" dirty="0">
                  <a:cs typeface="Arial"/>
                </a:rPr>
                <a:t>FC ) </a:t>
              </a:r>
              <a:endParaRPr lang="zh-CN" altLang="en-US" sz="3000" dirty="0"/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2A5B4B86-2E85-4EDF-9645-ECEA73871A24}"/>
              </a:ext>
            </a:extLst>
          </p:cNvPr>
          <p:cNvGrpSpPr/>
          <p:nvPr/>
        </p:nvGrpSpPr>
        <p:grpSpPr>
          <a:xfrm>
            <a:off x="5278510" y="1423036"/>
            <a:ext cx="13233114" cy="2764742"/>
            <a:chOff x="4344449" y="200160"/>
            <a:chExt cx="12847195" cy="3757316"/>
          </a:xfrm>
        </p:grpSpPr>
        <p:pic>
          <p:nvPicPr>
            <p:cNvPr id="514" name="Picture 5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69C2B39-8811-4CF4-B8F1-4875B4114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EF0E64FD-61D0-4BE9-BC88-97A1F94F7D48}"/>
                </a:ext>
              </a:extLst>
            </p:cNvPr>
            <p:cNvSpPr txBox="1"/>
            <p:nvPr/>
          </p:nvSpPr>
          <p:spPr>
            <a:xfrm>
              <a:off x="15710563" y="2733497"/>
              <a:ext cx="1481081" cy="62740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cs typeface="Arial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6BAD155B-FD16-4F09-B432-58E34DB0EFA4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34C48D61-BFA9-4EC7-88F2-B8B0CFADE657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B6F3B6D-E337-469B-8193-942DCA0AEDFA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6CBD1D7E-5018-44BD-9BF0-22F58678B65D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52A9678-155F-43ED-9EF7-A9DBB7BDAC55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2A5751D-4461-43E9-BDE8-B1A00258B9A3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48201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cs typeface="Arial"/>
                  </a:rPr>
                  <a:t>- log</a:t>
                </a:r>
                <a:r>
                  <a:rPr lang="en-US" altLang="zh-CN" i="1" spc="-5" baseline="-25000" dirty="0">
                    <a:cs typeface="Arial"/>
                  </a:rPr>
                  <a:t>10</a:t>
                </a:r>
                <a:r>
                  <a:rPr lang="en-US" altLang="zh-CN" i="1" spc="-5" dirty="0">
                    <a:cs typeface="Arial"/>
                  </a:rPr>
                  <a:t> FDR</a:t>
                </a:r>
                <a:endParaRPr lang="zh-CN" altLang="en-US" dirty="0"/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CC67B63D-797F-45D7-984F-05637FBA7973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ACF29D01-D8CE-4910-8C19-BC59CE0793C0}"/>
              </a:ext>
            </a:extLst>
          </p:cNvPr>
          <p:cNvSpPr txBox="1"/>
          <p:nvPr/>
        </p:nvSpPr>
        <p:spPr>
          <a:xfrm>
            <a:off x="250399" y="627515"/>
            <a:ext cx="42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D128DE79-13C6-4164-9ACA-0F4284919C55}"/>
              </a:ext>
            </a:extLst>
          </p:cNvPr>
          <p:cNvSpPr txBox="1"/>
          <p:nvPr/>
        </p:nvSpPr>
        <p:spPr>
          <a:xfrm>
            <a:off x="250399" y="8975530"/>
            <a:ext cx="44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CEAB0636-0CA4-4C3B-ABC0-F23B89255DB7}"/>
              </a:ext>
            </a:extLst>
          </p:cNvPr>
          <p:cNvSpPr txBox="1"/>
          <p:nvPr/>
        </p:nvSpPr>
        <p:spPr>
          <a:xfrm>
            <a:off x="250399" y="17287115"/>
            <a:ext cx="39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4D3DE5D2-0978-4C6D-96D3-679323E003DC}"/>
              </a:ext>
            </a:extLst>
          </p:cNvPr>
          <p:cNvSpPr txBox="1"/>
          <p:nvPr/>
        </p:nvSpPr>
        <p:spPr>
          <a:xfrm>
            <a:off x="7909674" y="1061094"/>
            <a:ext cx="4557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Fungal features selection</a:t>
            </a:r>
          </a:p>
          <a:p>
            <a:pPr algn="ctr"/>
            <a:r>
              <a:rPr lang="en-US" altLang="zh-CN" sz="3200" b="1" dirty="0"/>
              <a:t>(control vs. CRC)</a:t>
            </a:r>
            <a:endParaRPr lang="zh-CN" altLang="en-US" sz="32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989CDAA-9751-43A9-9848-D5813B7B8863}"/>
              </a:ext>
            </a:extLst>
          </p:cNvPr>
          <p:cNvSpPr txBox="1"/>
          <p:nvPr/>
        </p:nvSpPr>
        <p:spPr>
          <a:xfrm>
            <a:off x="250399" y="21453018"/>
            <a:ext cx="44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89012485-E5A6-4F1A-8E33-75EC7BB4C4B2}"/>
              </a:ext>
            </a:extLst>
          </p:cNvPr>
          <p:cNvGrpSpPr/>
          <p:nvPr/>
        </p:nvGrpSpPr>
        <p:grpSpPr>
          <a:xfrm>
            <a:off x="799488" y="21475321"/>
            <a:ext cx="17467283" cy="4169841"/>
            <a:chOff x="467037" y="22035603"/>
            <a:chExt cx="16957883" cy="4169841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088B26EF-D2AE-4BD1-BD44-3B59A6A21BD8}"/>
                </a:ext>
              </a:extLst>
            </p:cNvPr>
            <p:cNvGrpSpPr/>
            <p:nvPr/>
          </p:nvGrpSpPr>
          <p:grpSpPr>
            <a:xfrm>
              <a:off x="467037" y="22088844"/>
              <a:ext cx="16957883" cy="4116600"/>
              <a:chOff x="467037" y="22088844"/>
              <a:chExt cx="16957883" cy="4116600"/>
            </a:xfrm>
          </p:grpSpPr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43B35FC9-5E95-44F7-A41E-020F2F517395}"/>
                  </a:ext>
                </a:extLst>
              </p:cNvPr>
              <p:cNvGrpSpPr/>
              <p:nvPr/>
            </p:nvGrpSpPr>
            <p:grpSpPr>
              <a:xfrm>
                <a:off x="467037" y="22605444"/>
                <a:ext cx="16957883" cy="3600000"/>
                <a:chOff x="467037" y="22124274"/>
                <a:chExt cx="16957883" cy="3600000"/>
              </a:xfrm>
            </p:grpSpPr>
            <p:pic>
              <p:nvPicPr>
                <p:cNvPr id="533" name="Picture 532">
                  <a:extLst>
                    <a:ext uri="{FF2B5EF4-FFF2-40B4-BE49-F238E27FC236}">
                      <a16:creationId xmlns:a16="http://schemas.microsoft.com/office/drawing/2014/main" id="{FD0B4B52-AE4D-4CA5-B0B4-D6C7722AB7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67037" y="22124274"/>
                  <a:ext cx="8342472" cy="3600000"/>
                </a:xfrm>
                <a:prstGeom prst="rect">
                  <a:avLst/>
                </a:prstGeom>
              </p:spPr>
            </p:pic>
            <p:pic>
              <p:nvPicPr>
                <p:cNvPr id="534" name="Picture 533">
                  <a:extLst>
                    <a:ext uri="{FF2B5EF4-FFF2-40B4-BE49-F238E27FC236}">
                      <a16:creationId xmlns:a16="http://schemas.microsoft.com/office/drawing/2014/main" id="{B250D374-9225-41B6-B49B-4FB2E3493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3" r="263"/>
                <a:stretch/>
              </p:blipFill>
              <p:spPr>
                <a:xfrm>
                  <a:off x="8809508" y="22124274"/>
                  <a:ext cx="8615412" cy="3600000"/>
                </a:xfrm>
                <a:prstGeom prst="rect">
                  <a:avLst/>
                </a:prstGeom>
              </p:spPr>
            </p:pic>
          </p:grp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8EF86BDC-9EDE-4658-B2AD-B77D7BA511DB}"/>
                  </a:ext>
                </a:extLst>
              </p:cNvPr>
              <p:cNvSpPr txBox="1"/>
              <p:nvPr/>
            </p:nvSpPr>
            <p:spPr>
              <a:xfrm>
                <a:off x="3003769" y="22088844"/>
                <a:ext cx="34258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rgbClr val="C00000"/>
                    </a:solidFill>
                  </a:rPr>
                  <a:t>Aspergillus rambellii</a:t>
                </a:r>
                <a:endParaRPr lang="zh-CN" altLang="en-US" sz="3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684DE354-7AE5-4724-B1EA-E7EFB72773E2}"/>
                </a:ext>
              </a:extLst>
            </p:cNvPr>
            <p:cNvSpPr txBox="1"/>
            <p:nvPr/>
          </p:nvSpPr>
          <p:spPr>
            <a:xfrm>
              <a:off x="11696140" y="22035603"/>
              <a:ext cx="341125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accent1">
                      <a:lumMod val="75000"/>
                    </a:schemeClr>
                  </a:solidFill>
                </a:rPr>
                <a:t>Aspergillus kawachii</a:t>
              </a:r>
              <a:endParaRPr lang="zh-CN" altLang="en-US" sz="3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B9DE11BF-5DC5-4DE6-A885-EF0772F26073}"/>
              </a:ext>
            </a:extLst>
          </p:cNvPr>
          <p:cNvGrpSpPr/>
          <p:nvPr/>
        </p:nvGrpSpPr>
        <p:grpSpPr>
          <a:xfrm>
            <a:off x="9922527" y="22057875"/>
            <a:ext cx="8390062" cy="202911"/>
            <a:chOff x="9324020" y="22618157"/>
            <a:chExt cx="8145382" cy="202911"/>
          </a:xfrm>
        </p:grpSpPr>
        <p:pic>
          <p:nvPicPr>
            <p:cNvPr id="536" name="Picture 535">
              <a:extLst>
                <a:ext uri="{FF2B5EF4-FFF2-40B4-BE49-F238E27FC236}">
                  <a16:creationId xmlns:a16="http://schemas.microsoft.com/office/drawing/2014/main" id="{8B4BF7DF-F4FC-4330-85B3-FF7D108CC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83361" y="22649554"/>
              <a:ext cx="704122" cy="120504"/>
            </a:xfrm>
            <a:prstGeom prst="rect">
              <a:avLst/>
            </a:prstGeom>
          </p:spPr>
        </p:pic>
        <p:pic>
          <p:nvPicPr>
            <p:cNvPr id="537" name="Picture 536">
              <a:extLst>
                <a:ext uri="{FF2B5EF4-FFF2-40B4-BE49-F238E27FC236}">
                  <a16:creationId xmlns:a16="http://schemas.microsoft.com/office/drawing/2014/main" id="{94EB7413-74BD-414A-9224-C9C38D01B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31458" y="22650245"/>
              <a:ext cx="704122" cy="120504"/>
            </a:xfrm>
            <a:prstGeom prst="rect">
              <a:avLst/>
            </a:prstGeom>
          </p:spPr>
        </p:pic>
        <p:pic>
          <p:nvPicPr>
            <p:cNvPr id="538" name="Picture 537">
              <a:extLst>
                <a:ext uri="{FF2B5EF4-FFF2-40B4-BE49-F238E27FC236}">
                  <a16:creationId xmlns:a16="http://schemas.microsoft.com/office/drawing/2014/main" id="{B6E5D13F-14B3-4D00-B865-E2AC8F8E1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375574" y="22649403"/>
              <a:ext cx="748320" cy="120504"/>
            </a:xfrm>
            <a:prstGeom prst="rect">
              <a:avLst/>
            </a:prstGeom>
          </p:spPr>
        </p:pic>
        <p:pic>
          <p:nvPicPr>
            <p:cNvPr id="539" name="Picture 538">
              <a:extLst>
                <a:ext uri="{FF2B5EF4-FFF2-40B4-BE49-F238E27FC236}">
                  <a16:creationId xmlns:a16="http://schemas.microsoft.com/office/drawing/2014/main" id="{3EB7ECBA-A629-4772-B140-D2713CA8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36322" y="22664560"/>
              <a:ext cx="704122" cy="120504"/>
            </a:xfrm>
            <a:prstGeom prst="rect">
              <a:avLst/>
            </a:prstGeom>
          </p:spPr>
        </p:pic>
        <p:pic>
          <p:nvPicPr>
            <p:cNvPr id="540" name="Picture 539">
              <a:extLst>
                <a:ext uri="{FF2B5EF4-FFF2-40B4-BE49-F238E27FC236}">
                  <a16:creationId xmlns:a16="http://schemas.microsoft.com/office/drawing/2014/main" id="{D4879994-33CA-4F19-8F3E-2D55E1F3D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70512" y="22664560"/>
              <a:ext cx="704122" cy="120504"/>
            </a:xfrm>
            <a:prstGeom prst="rect">
              <a:avLst/>
            </a:prstGeom>
          </p:spPr>
        </p:pic>
        <p:pic>
          <p:nvPicPr>
            <p:cNvPr id="541" name="Picture 540">
              <a:extLst>
                <a:ext uri="{FF2B5EF4-FFF2-40B4-BE49-F238E27FC236}">
                  <a16:creationId xmlns:a16="http://schemas.microsoft.com/office/drawing/2014/main" id="{9D119908-7802-4625-805F-FB1D3179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52546" y="22646284"/>
              <a:ext cx="704122" cy="120504"/>
            </a:xfrm>
            <a:prstGeom prst="rect">
              <a:avLst/>
            </a:prstGeom>
          </p:spPr>
        </p:pic>
        <p:pic>
          <p:nvPicPr>
            <p:cNvPr id="542" name="Picture 541">
              <a:extLst>
                <a:ext uri="{FF2B5EF4-FFF2-40B4-BE49-F238E27FC236}">
                  <a16:creationId xmlns:a16="http://schemas.microsoft.com/office/drawing/2014/main" id="{D210302B-1748-4582-8B01-72DFD95C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460658" y="22664560"/>
              <a:ext cx="704122" cy="120504"/>
            </a:xfrm>
            <a:prstGeom prst="rect">
              <a:avLst/>
            </a:prstGeom>
          </p:spPr>
        </p:pic>
        <p:pic>
          <p:nvPicPr>
            <p:cNvPr id="543" name="Picture 542">
              <a:extLst>
                <a:ext uri="{FF2B5EF4-FFF2-40B4-BE49-F238E27FC236}">
                  <a16:creationId xmlns:a16="http://schemas.microsoft.com/office/drawing/2014/main" id="{65FD39E9-DA88-4B43-8B3C-00B03F49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524820" y="22664560"/>
              <a:ext cx="704122" cy="120504"/>
            </a:xfrm>
            <a:prstGeom prst="rect">
              <a:avLst/>
            </a:prstGeom>
          </p:spPr>
        </p:pic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D3FDF2E8-A119-43F1-A297-834A8EEBC210}"/>
                </a:ext>
              </a:extLst>
            </p:cNvPr>
            <p:cNvSpPr txBox="1"/>
            <p:nvPr/>
          </p:nvSpPr>
          <p:spPr>
            <a:xfrm>
              <a:off x="9324020" y="22618912"/>
              <a:ext cx="8620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2014_ZellerG (EU)</a:t>
              </a:r>
              <a:endParaRPr lang="zh-CN" altLang="en-US" sz="700" b="1" dirty="0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50A58E8E-F4BD-44B8-8F05-5ED680BD98C0}"/>
                </a:ext>
              </a:extLst>
            </p:cNvPr>
            <p:cNvSpPr txBox="1"/>
            <p:nvPr/>
          </p:nvSpPr>
          <p:spPr>
            <a:xfrm>
              <a:off x="10268878" y="22618157"/>
              <a:ext cx="9410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2015_FengQ (OC)</a:t>
              </a:r>
              <a:endParaRPr lang="zh-CN" altLang="en-US" sz="700" b="1" dirty="0"/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127B367C-865F-4163-B273-D7A007F0CECB}"/>
                </a:ext>
              </a:extLst>
            </p:cNvPr>
            <p:cNvSpPr txBox="1"/>
            <p:nvPr/>
          </p:nvSpPr>
          <p:spPr>
            <a:xfrm>
              <a:off x="11158695" y="22621013"/>
              <a:ext cx="11378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2016_VogtmannE (NA)</a:t>
              </a:r>
              <a:endParaRPr lang="zh-CN" altLang="en-US" sz="700" b="1" dirty="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0E660202-4CB5-4440-840E-FCF810A7C668}"/>
                </a:ext>
              </a:extLst>
            </p:cNvPr>
            <p:cNvSpPr txBox="1"/>
            <p:nvPr/>
          </p:nvSpPr>
          <p:spPr>
            <a:xfrm>
              <a:off x="12231866" y="22621013"/>
              <a:ext cx="112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2019_ThomasAM (EU)</a:t>
              </a:r>
              <a:endParaRPr lang="zh-CN" altLang="en-US" sz="700" b="1" dirty="0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5A3B935-BA7C-4908-9293-F79973FAE175}"/>
                </a:ext>
              </a:extLst>
            </p:cNvPr>
            <p:cNvSpPr txBox="1"/>
            <p:nvPr/>
          </p:nvSpPr>
          <p:spPr>
            <a:xfrm>
              <a:off x="13319014" y="22621013"/>
              <a:ext cx="9735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2019_WirbelJ (EU)</a:t>
              </a:r>
              <a:endParaRPr lang="zh-CN" altLang="en-US" sz="700" b="1" dirty="0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FF7A743D-4718-40C8-831C-D4A5E6EB1D2B}"/>
                </a:ext>
              </a:extLst>
            </p:cNvPr>
            <p:cNvSpPr txBox="1"/>
            <p:nvPr/>
          </p:nvSpPr>
          <p:spPr>
            <a:xfrm>
              <a:off x="14360209" y="22621013"/>
              <a:ext cx="10124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2019_YachidaS (AS)</a:t>
              </a:r>
              <a:endParaRPr lang="zh-CN" altLang="en-US" sz="700" b="1" dirty="0"/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77833EE2-CCA7-40B6-9273-ADC684EB6C73}"/>
                </a:ext>
              </a:extLst>
            </p:cNvPr>
            <p:cNvSpPr txBox="1"/>
            <p:nvPr/>
          </p:nvSpPr>
          <p:spPr>
            <a:xfrm>
              <a:off x="15314932" y="22621013"/>
              <a:ext cx="11378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2017_ YuJ (AS)</a:t>
              </a:r>
              <a:endParaRPr lang="zh-CN" altLang="en-US" sz="700" b="1" dirty="0"/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160A5041-11D9-4329-AEDA-FB9CCF411BAC}"/>
                </a:ext>
              </a:extLst>
            </p:cNvPr>
            <p:cNvSpPr txBox="1"/>
            <p:nvPr/>
          </p:nvSpPr>
          <p:spPr>
            <a:xfrm>
              <a:off x="16344800" y="22621013"/>
              <a:ext cx="112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2021_ YuJ (AS)</a:t>
              </a:r>
              <a:endParaRPr lang="zh-CN" altLang="en-US" sz="700" b="1" dirty="0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5B12BA1-BF32-4B6B-95E6-2B362956EC15}"/>
              </a:ext>
            </a:extLst>
          </p:cNvPr>
          <p:cNvGrpSpPr/>
          <p:nvPr/>
        </p:nvGrpSpPr>
        <p:grpSpPr>
          <a:xfrm>
            <a:off x="1303335" y="22060731"/>
            <a:ext cx="8137080" cy="210845"/>
            <a:chOff x="956190" y="22621013"/>
            <a:chExt cx="7899778" cy="210845"/>
          </a:xfrm>
        </p:grpSpPr>
        <p:pic>
          <p:nvPicPr>
            <p:cNvPr id="553" name="Picture 552">
              <a:extLst>
                <a:ext uri="{FF2B5EF4-FFF2-40B4-BE49-F238E27FC236}">
                  <a16:creationId xmlns:a16="http://schemas.microsoft.com/office/drawing/2014/main" id="{0D6D312B-E4CA-4853-85CE-72660EA4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5531" y="22660344"/>
              <a:ext cx="704122" cy="120504"/>
            </a:xfrm>
            <a:prstGeom prst="rect">
              <a:avLst/>
            </a:prstGeom>
          </p:spPr>
        </p:pic>
        <p:pic>
          <p:nvPicPr>
            <p:cNvPr id="554" name="Picture 553">
              <a:extLst>
                <a:ext uri="{FF2B5EF4-FFF2-40B4-BE49-F238E27FC236}">
                  <a16:creationId xmlns:a16="http://schemas.microsoft.com/office/drawing/2014/main" id="{94AEEFBF-0033-4A00-BBF3-7B075888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3628" y="22661035"/>
              <a:ext cx="704122" cy="120504"/>
            </a:xfrm>
            <a:prstGeom prst="rect">
              <a:avLst/>
            </a:prstGeom>
          </p:spPr>
        </p:pic>
        <p:pic>
          <p:nvPicPr>
            <p:cNvPr id="555" name="Picture 554">
              <a:extLst>
                <a:ext uri="{FF2B5EF4-FFF2-40B4-BE49-F238E27FC236}">
                  <a16:creationId xmlns:a16="http://schemas.microsoft.com/office/drawing/2014/main" id="{8EF9E95D-F669-47F9-80AC-3ABE53C3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7744" y="22660193"/>
              <a:ext cx="748320" cy="120504"/>
            </a:xfrm>
            <a:prstGeom prst="rect">
              <a:avLst/>
            </a:prstGeom>
          </p:spPr>
        </p:pic>
        <p:pic>
          <p:nvPicPr>
            <p:cNvPr id="556" name="Picture 555">
              <a:extLst>
                <a:ext uri="{FF2B5EF4-FFF2-40B4-BE49-F238E27FC236}">
                  <a16:creationId xmlns:a16="http://schemas.microsoft.com/office/drawing/2014/main" id="{B3303173-DE36-4077-B91E-98477D0EB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31432" y="22675350"/>
              <a:ext cx="704122" cy="120504"/>
            </a:xfrm>
            <a:prstGeom prst="rect">
              <a:avLst/>
            </a:prstGeom>
          </p:spPr>
        </p:pic>
        <p:pic>
          <p:nvPicPr>
            <p:cNvPr id="557" name="Picture 556">
              <a:extLst>
                <a:ext uri="{FF2B5EF4-FFF2-40B4-BE49-F238E27FC236}">
                  <a16:creationId xmlns:a16="http://schemas.microsoft.com/office/drawing/2014/main" id="{6F5F458A-FAE8-4E02-9113-08932BFBE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02682" y="22675350"/>
              <a:ext cx="704122" cy="120504"/>
            </a:xfrm>
            <a:prstGeom prst="rect">
              <a:avLst/>
            </a:prstGeom>
          </p:spPr>
        </p:pic>
        <p:pic>
          <p:nvPicPr>
            <p:cNvPr id="558" name="Picture 557">
              <a:extLst>
                <a:ext uri="{FF2B5EF4-FFF2-40B4-BE49-F238E27FC236}">
                  <a16:creationId xmlns:a16="http://schemas.microsoft.com/office/drawing/2014/main" id="{B976993F-7FA7-46FB-BD12-38A9A4B1B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11652" y="22664560"/>
              <a:ext cx="704122" cy="120504"/>
            </a:xfrm>
            <a:prstGeom prst="rect">
              <a:avLst/>
            </a:prstGeom>
          </p:spPr>
        </p:pic>
        <p:pic>
          <p:nvPicPr>
            <p:cNvPr id="559" name="Picture 558">
              <a:extLst>
                <a:ext uri="{FF2B5EF4-FFF2-40B4-BE49-F238E27FC236}">
                  <a16:creationId xmlns:a16="http://schemas.microsoft.com/office/drawing/2014/main" id="{FAE33C9E-F80E-4791-B26D-966ECA70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7756" y="22664560"/>
              <a:ext cx="704122" cy="120504"/>
            </a:xfrm>
            <a:prstGeom prst="rect">
              <a:avLst/>
            </a:prstGeom>
          </p:spPr>
        </p:pic>
        <p:pic>
          <p:nvPicPr>
            <p:cNvPr id="560" name="Picture 559">
              <a:extLst>
                <a:ext uri="{FF2B5EF4-FFF2-40B4-BE49-F238E27FC236}">
                  <a16:creationId xmlns:a16="http://schemas.microsoft.com/office/drawing/2014/main" id="{6F834733-A62D-454D-91F4-3BAE3BB34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1872" y="22675350"/>
              <a:ext cx="704122" cy="120504"/>
            </a:xfrm>
            <a:prstGeom prst="rect">
              <a:avLst/>
            </a:prstGeom>
          </p:spPr>
        </p:pic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510AF4B-D406-4808-949B-B0B85A944B99}"/>
                </a:ext>
              </a:extLst>
            </p:cNvPr>
            <p:cNvSpPr txBox="1"/>
            <p:nvPr/>
          </p:nvSpPr>
          <p:spPr>
            <a:xfrm>
              <a:off x="956190" y="22629702"/>
              <a:ext cx="8620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2014_ZellerG (EU)</a:t>
              </a:r>
              <a:endParaRPr lang="zh-CN" altLang="en-US" sz="700" b="1" dirty="0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F369B89-0B9F-4D2A-A2D4-3E3D861B7306}"/>
                </a:ext>
              </a:extLst>
            </p:cNvPr>
            <p:cNvSpPr txBox="1"/>
            <p:nvPr/>
          </p:nvSpPr>
          <p:spPr>
            <a:xfrm>
              <a:off x="1901048" y="22628947"/>
              <a:ext cx="94108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2015_FengQ (OC)</a:t>
              </a:r>
              <a:endParaRPr lang="zh-CN" altLang="en-US" sz="700" b="1" dirty="0"/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17C3460-547D-468A-A542-6ACA7BE1BD49}"/>
                </a:ext>
              </a:extLst>
            </p:cNvPr>
            <p:cNvSpPr txBox="1"/>
            <p:nvPr/>
          </p:nvSpPr>
          <p:spPr>
            <a:xfrm>
              <a:off x="2790865" y="22631803"/>
              <a:ext cx="11378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2016_VogtmannE (NA)</a:t>
              </a:r>
              <a:endParaRPr lang="zh-CN" altLang="en-US" sz="700" b="1" dirty="0"/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D11AD989-9636-4F3E-9DF5-BC9FA54548F7}"/>
                </a:ext>
              </a:extLst>
            </p:cNvPr>
            <p:cNvSpPr txBox="1"/>
            <p:nvPr/>
          </p:nvSpPr>
          <p:spPr>
            <a:xfrm>
              <a:off x="3779404" y="22621013"/>
              <a:ext cx="112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2019_ThomasAM (EU)</a:t>
              </a:r>
              <a:endParaRPr lang="zh-CN" altLang="en-US" sz="700" b="1" dirty="0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DC90BA00-9474-4B6E-9A9F-A73D1CA3B605}"/>
                </a:ext>
              </a:extLst>
            </p:cNvPr>
            <p:cNvSpPr txBox="1"/>
            <p:nvPr/>
          </p:nvSpPr>
          <p:spPr>
            <a:xfrm>
              <a:off x="4823520" y="22631803"/>
              <a:ext cx="9735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2019_WirbelJ (EU)</a:t>
              </a:r>
              <a:endParaRPr lang="zh-CN" altLang="en-US" sz="700" b="1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E59D53FC-5182-4759-AAFC-603FB534450D}"/>
                </a:ext>
              </a:extLst>
            </p:cNvPr>
            <p:cNvSpPr txBox="1"/>
            <p:nvPr/>
          </p:nvSpPr>
          <p:spPr>
            <a:xfrm>
              <a:off x="5791257" y="22621013"/>
              <a:ext cx="101248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2019_YachidaS (AS)</a:t>
              </a:r>
              <a:endParaRPr lang="zh-CN" altLang="en-US" sz="700" b="1" dirty="0"/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FD1AEB47-A563-46F7-872A-1B6D80EA594C}"/>
                </a:ext>
              </a:extLst>
            </p:cNvPr>
            <p:cNvSpPr txBox="1"/>
            <p:nvPr/>
          </p:nvSpPr>
          <p:spPr>
            <a:xfrm>
              <a:off x="6767736" y="22621013"/>
              <a:ext cx="11378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2017_ YuJ (AS)</a:t>
              </a:r>
              <a:endParaRPr lang="zh-CN" altLang="en-US" sz="700" b="1" dirty="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0EA7BF18-BF4D-4A99-9BBB-D5613B8A0843}"/>
                </a:ext>
              </a:extLst>
            </p:cNvPr>
            <p:cNvSpPr txBox="1"/>
            <p:nvPr/>
          </p:nvSpPr>
          <p:spPr>
            <a:xfrm>
              <a:off x="7731366" y="22621013"/>
              <a:ext cx="11246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/>
                <a:t>2021_ YuJ (AS)</a:t>
              </a:r>
              <a:endParaRPr lang="zh-CN" altLang="en-US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385</Words>
  <Application>Microsoft Office PowerPoint</Application>
  <PresentationFormat>Custom</PresentationFormat>
  <Paragraphs>141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ArialMT</vt:lpstr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Jun Yu (MEDT)</cp:lastModifiedBy>
  <cp:revision>13</cp:revision>
  <dcterms:created xsi:type="dcterms:W3CDTF">2021-10-18T07:57:36Z</dcterms:created>
  <dcterms:modified xsi:type="dcterms:W3CDTF">2021-10-18T14:50:43Z</dcterms:modified>
</cp:coreProperties>
</file>