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62" y="46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F3954B9-7FBD-4257-9090-4B92FE051F7F}"/>
              </a:ext>
            </a:extLst>
          </p:cNvPr>
          <p:cNvGrpSpPr/>
          <p:nvPr/>
        </p:nvGrpSpPr>
        <p:grpSpPr>
          <a:xfrm>
            <a:off x="172719" y="134919"/>
            <a:ext cx="11714094" cy="4360881"/>
            <a:chOff x="50799" y="485439"/>
            <a:chExt cx="11714094" cy="4360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D6-1329-4376-BA5C-F6D386B7102C}"/>
                </a:ext>
              </a:extLst>
            </p:cNvPr>
            <p:cNvGrpSpPr/>
            <p:nvPr/>
          </p:nvGrpSpPr>
          <p:grpSpPr>
            <a:xfrm>
              <a:off x="50799" y="752139"/>
              <a:ext cx="8016241" cy="4094181"/>
              <a:chOff x="91439" y="51099"/>
              <a:chExt cx="12100560" cy="613161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233ACB-8412-4140-BD4E-12C603DC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491"/>
              <a:stretch/>
            </p:blipFill>
            <p:spPr>
              <a:xfrm>
                <a:off x="6145872" y="80134"/>
                <a:ext cx="5906346" cy="176516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2F0399-2376-4B6F-8312-05B7DF01A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2219" y="1859810"/>
                <a:ext cx="6120000" cy="176516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7A6C5F7-758E-4F5F-8315-4817B6F1C6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2795"/>
              <a:stretch/>
            </p:blipFill>
            <p:spPr>
              <a:xfrm>
                <a:off x="5932219" y="3652746"/>
                <a:ext cx="6120000" cy="173464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E4BB1D2-D677-4EEA-9D4B-261681016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597" r="392"/>
              <a:stretch/>
            </p:blipFill>
            <p:spPr>
              <a:xfrm>
                <a:off x="158879" y="51099"/>
                <a:ext cx="5937121" cy="1800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9A14A6-800F-4906-A5D9-40611E55D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491"/>
              <a:stretch/>
            </p:blipFill>
            <p:spPr>
              <a:xfrm>
                <a:off x="213655" y="1851099"/>
                <a:ext cx="5906346" cy="17806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113D0EF-D18B-4E61-8391-3B2C61ECE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988"/>
              <a:stretch/>
            </p:blipFill>
            <p:spPr>
              <a:xfrm>
                <a:off x="182879" y="3631744"/>
                <a:ext cx="5937121" cy="17690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B8ED84D-3854-49A7-954C-86AC3920D2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91439" y="5400776"/>
                <a:ext cx="6028561" cy="78193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7996AE2-3F0A-4772-B74F-84C10EEB9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6163438" y="5400776"/>
                <a:ext cx="6028561" cy="781936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741B3F-7387-4A01-B28A-BBA0F32E987C}"/>
                </a:ext>
              </a:extLst>
            </p:cNvPr>
            <p:cNvGrpSpPr/>
            <p:nvPr/>
          </p:nvGrpSpPr>
          <p:grpSpPr>
            <a:xfrm>
              <a:off x="7991578" y="759807"/>
              <a:ext cx="3773315" cy="3625477"/>
              <a:chOff x="7991578" y="759807"/>
              <a:chExt cx="3773315" cy="36254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CC93EBC-D917-43FB-A15F-7B2556936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4872" r="10007"/>
              <a:stretch/>
            </p:blipFill>
            <p:spPr>
              <a:xfrm>
                <a:off x="9900817" y="3159235"/>
                <a:ext cx="1861284" cy="121447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5AEC079-EBC0-4E87-B9F9-662A7A538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3643" r="10251"/>
              <a:stretch/>
            </p:blipFill>
            <p:spPr>
              <a:xfrm>
                <a:off x="7999200" y="3172332"/>
                <a:ext cx="1885689" cy="121295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48C48C1-70D7-4464-851C-1DE86D5761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701" r="10037"/>
              <a:stretch/>
            </p:blipFill>
            <p:spPr>
              <a:xfrm>
                <a:off x="9943996" y="759808"/>
                <a:ext cx="1815223" cy="120990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6B1C0BF-D4E2-42DD-9B14-955D014432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3285" r="9808"/>
              <a:stretch/>
            </p:blipFill>
            <p:spPr>
              <a:xfrm>
                <a:off x="9859357" y="1954794"/>
                <a:ext cx="1905536" cy="121295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6DFD46-F33A-4252-9F3C-E1FB88D88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14434" r="9460"/>
              <a:stretch/>
            </p:blipFill>
            <p:spPr>
              <a:xfrm>
                <a:off x="8014440" y="1951126"/>
                <a:ext cx="1885689" cy="11931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BC9EEBB-6998-4110-AAD4-180CCE3E0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3591" t="3490" r="10302"/>
              <a:stretch/>
            </p:blipFill>
            <p:spPr>
              <a:xfrm>
                <a:off x="7991578" y="759807"/>
                <a:ext cx="1885714" cy="1197092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A10160-186B-4D3D-8BF0-356A44C28CC9}"/>
                </a:ext>
              </a:extLst>
            </p:cNvPr>
            <p:cNvSpPr txBox="1"/>
            <p:nvPr/>
          </p:nvSpPr>
          <p:spPr>
            <a:xfrm>
              <a:off x="50799" y="485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347968-4C06-4151-83A5-C9E03B4B4E9B}"/>
                </a:ext>
              </a:extLst>
            </p:cNvPr>
            <p:cNvSpPr txBox="1"/>
            <p:nvPr/>
          </p:nvSpPr>
          <p:spPr>
            <a:xfrm>
              <a:off x="7924874" y="4854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4</cp:revision>
  <dcterms:created xsi:type="dcterms:W3CDTF">2021-09-21T06:57:15Z</dcterms:created>
  <dcterms:modified xsi:type="dcterms:W3CDTF">2021-09-21T08:02:36Z</dcterms:modified>
</cp:coreProperties>
</file>