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0159663" cy="23760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02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8:23:52.997" idx="1">
    <p:pos x="8811" y="9580"/>
    <p:text>increase the fond size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3888520"/>
            <a:ext cx="17135714" cy="8272039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12479561"/>
            <a:ext cx="15119747" cy="5736526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41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104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1265006"/>
            <a:ext cx="4346927" cy="20135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1265006"/>
            <a:ext cx="12788786" cy="201355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137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2709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5923535"/>
            <a:ext cx="17387709" cy="9883545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15900583"/>
            <a:ext cx="17387709" cy="5197523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645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6325030"/>
            <a:ext cx="8567857" cy="1507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6325030"/>
            <a:ext cx="8567857" cy="1507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901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265011"/>
            <a:ext cx="17387709" cy="45925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5824529"/>
            <a:ext cx="8528481" cy="285451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8679041"/>
            <a:ext cx="8528481" cy="12765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5824529"/>
            <a:ext cx="8570483" cy="285451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8679041"/>
            <a:ext cx="8570483" cy="12765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32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2576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979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584008"/>
            <a:ext cx="6502016" cy="5544026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3421022"/>
            <a:ext cx="10205829" cy="16885080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7128034"/>
            <a:ext cx="6502016" cy="13205565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49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584008"/>
            <a:ext cx="6502016" cy="5544026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3421022"/>
            <a:ext cx="10205829" cy="16885080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7128034"/>
            <a:ext cx="6502016" cy="13205565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861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1265011"/>
            <a:ext cx="17387709" cy="459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6325030"/>
            <a:ext cx="17387709" cy="1507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22022110"/>
            <a:ext cx="4535924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22022110"/>
            <a:ext cx="6803886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22022110"/>
            <a:ext cx="4535924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554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015978" rtl="0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l" defTabSz="2015978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roup 654">
            <a:extLst>
              <a:ext uri="{FF2B5EF4-FFF2-40B4-BE49-F238E27FC236}">
                <a16:creationId xmlns:a16="http://schemas.microsoft.com/office/drawing/2014/main" id="{8346FEA9-7C71-43FD-8BB1-23972A5A16D0}"/>
              </a:ext>
            </a:extLst>
          </p:cNvPr>
          <p:cNvGrpSpPr/>
          <p:nvPr/>
        </p:nvGrpSpPr>
        <p:grpSpPr>
          <a:xfrm>
            <a:off x="10864301" y="316756"/>
            <a:ext cx="9281188" cy="13175593"/>
            <a:chOff x="10829777" y="966640"/>
            <a:chExt cx="7316550" cy="12935038"/>
          </a:xfrm>
        </p:grpSpPr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D81E0850-1F7A-499D-9B97-D62CC8EB19FD}"/>
                </a:ext>
              </a:extLst>
            </p:cNvPr>
            <p:cNvGrpSpPr/>
            <p:nvPr/>
          </p:nvGrpSpPr>
          <p:grpSpPr>
            <a:xfrm>
              <a:off x="10829777" y="966640"/>
              <a:ext cx="7316550" cy="12520071"/>
              <a:chOff x="10874647" y="8339822"/>
              <a:chExt cx="7316550" cy="10864763"/>
            </a:xfrm>
          </p:grpSpPr>
          <p:pic>
            <p:nvPicPr>
              <p:cNvPr id="659" name="Picture 658">
                <a:extLst>
                  <a:ext uri="{FF2B5EF4-FFF2-40B4-BE49-F238E27FC236}">
                    <a16:creationId xmlns:a16="http://schemas.microsoft.com/office/drawing/2014/main" id="{DEEDE24C-EDA7-43A9-9125-1223550A60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12"/>
              <a:stretch/>
            </p:blipFill>
            <p:spPr>
              <a:xfrm>
                <a:off x="10874647" y="8595330"/>
                <a:ext cx="7316550" cy="10609255"/>
              </a:xfrm>
              <a:prstGeom prst="rect">
                <a:avLst/>
              </a:prstGeom>
            </p:spPr>
          </p:pic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262CFA62-F2D0-4CBE-B33D-5B6B62034E61}"/>
                  </a:ext>
                </a:extLst>
              </p:cNvPr>
              <p:cNvSpPr txBox="1"/>
              <p:nvPr/>
            </p:nvSpPr>
            <p:spPr>
              <a:xfrm>
                <a:off x="10954802" y="8339822"/>
                <a:ext cx="498980" cy="57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c</a:t>
                </a:r>
                <a:endParaRPr lang="zh-CN" altLang="en-US" sz="3600" b="1" dirty="0"/>
              </a:p>
            </p:txBody>
          </p:sp>
        </p:grpSp>
        <p:pic>
          <p:nvPicPr>
            <p:cNvPr id="657" name="Picture 656">
              <a:extLst>
                <a:ext uri="{FF2B5EF4-FFF2-40B4-BE49-F238E27FC236}">
                  <a16:creationId xmlns:a16="http://schemas.microsoft.com/office/drawing/2014/main" id="{8F39B5FF-9F91-409E-98B3-FF47876C9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76580" y="13596916"/>
              <a:ext cx="342857" cy="304762"/>
            </a:xfrm>
            <a:prstGeom prst="rect">
              <a:avLst/>
            </a:prstGeom>
          </p:spPr>
        </p:pic>
        <p:pic>
          <p:nvPicPr>
            <p:cNvPr id="658" name="Picture 657">
              <a:extLst>
                <a:ext uri="{FF2B5EF4-FFF2-40B4-BE49-F238E27FC236}">
                  <a16:creationId xmlns:a16="http://schemas.microsoft.com/office/drawing/2014/main" id="{8603B8A5-281B-4FCD-8EE2-CF295298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6139" y="13479302"/>
              <a:ext cx="342857" cy="304762"/>
            </a:xfrm>
            <a:prstGeom prst="rect">
              <a:avLst/>
            </a:prstGeom>
          </p:spPr>
        </p:pic>
      </p:grpSp>
      <p:sp>
        <p:nvSpPr>
          <p:cNvPr id="661" name="TextBox 660">
            <a:extLst>
              <a:ext uri="{FF2B5EF4-FFF2-40B4-BE49-F238E27FC236}">
                <a16:creationId xmlns:a16="http://schemas.microsoft.com/office/drawing/2014/main" id="{EFB9895B-5826-459A-9058-C1D6689F7621}"/>
              </a:ext>
            </a:extLst>
          </p:cNvPr>
          <p:cNvSpPr txBox="1"/>
          <p:nvPr/>
        </p:nvSpPr>
        <p:spPr>
          <a:xfrm rot="2617619">
            <a:off x="11635601" y="12986490"/>
            <a:ext cx="400110" cy="14361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2014_ZellerG (EU)</a:t>
            </a:r>
            <a:endParaRPr lang="zh-CN" altLang="en-US" sz="14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82EA65A3-F9A2-4CE7-B8BA-CD2267317C55}"/>
              </a:ext>
            </a:extLst>
          </p:cNvPr>
          <p:cNvSpPr txBox="1"/>
          <p:nvPr/>
        </p:nvSpPr>
        <p:spPr>
          <a:xfrm rot="2617619">
            <a:off x="12689664" y="12992900"/>
            <a:ext cx="400110" cy="13897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2015_FengQ (OC)</a:t>
            </a:r>
            <a:endParaRPr lang="zh-CN" altLang="en-US" sz="14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91E08CEE-E558-4600-9627-6C6688DCB7BD}"/>
              </a:ext>
            </a:extLst>
          </p:cNvPr>
          <p:cNvSpPr txBox="1"/>
          <p:nvPr/>
        </p:nvSpPr>
        <p:spPr>
          <a:xfrm rot="2617619">
            <a:off x="13743727" y="12938761"/>
            <a:ext cx="400110" cy="178183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2016_VogtmannE (NA)</a:t>
            </a:r>
            <a:endParaRPr lang="zh-CN" altLang="en-US" sz="1400" b="1" dirty="0"/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07CCF983-BBED-485E-A6C9-C77AE888CF2F}"/>
              </a:ext>
            </a:extLst>
          </p:cNvPr>
          <p:cNvSpPr txBox="1"/>
          <p:nvPr/>
        </p:nvSpPr>
        <p:spPr>
          <a:xfrm rot="2617619">
            <a:off x="14797790" y="12942072"/>
            <a:ext cx="400110" cy="17578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2019_ThomasAM (EU)</a:t>
            </a:r>
            <a:endParaRPr lang="zh-CN" altLang="en-US" sz="1400" b="1" dirty="0"/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0224A582-0709-4176-8C8E-4CBE9DC88759}"/>
              </a:ext>
            </a:extLst>
          </p:cNvPr>
          <p:cNvSpPr txBox="1"/>
          <p:nvPr/>
        </p:nvSpPr>
        <p:spPr>
          <a:xfrm rot="2617619">
            <a:off x="15851853" y="12982134"/>
            <a:ext cx="400110" cy="14677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2019_WirbelJ (EU)</a:t>
            </a:r>
            <a:endParaRPr lang="zh-CN" altLang="en-US" sz="1400" b="1" dirty="0"/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B5B21418-CB28-4C5B-8A67-2A13CD43EAEC}"/>
              </a:ext>
            </a:extLst>
          </p:cNvPr>
          <p:cNvSpPr txBox="1"/>
          <p:nvPr/>
        </p:nvSpPr>
        <p:spPr>
          <a:xfrm rot="2617619">
            <a:off x="16905916" y="12970988"/>
            <a:ext cx="400110" cy="154843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2019_YachidaS (AS)</a:t>
            </a:r>
            <a:endParaRPr lang="zh-CN" altLang="en-US" sz="1400" b="1" dirty="0"/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9B0E3F03-24AC-4B78-BE81-94ED58CFF606}"/>
              </a:ext>
            </a:extLst>
          </p:cNvPr>
          <p:cNvSpPr txBox="1"/>
          <p:nvPr/>
        </p:nvSpPr>
        <p:spPr>
          <a:xfrm rot="2617619">
            <a:off x="17959979" y="13028279"/>
            <a:ext cx="400110" cy="11335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2017_YuJ (AS)</a:t>
            </a:r>
            <a:endParaRPr lang="zh-CN" altLang="en-US" sz="1400" b="1" dirty="0"/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0E39B66C-3695-4835-82D0-0CE62BD08AB7}"/>
              </a:ext>
            </a:extLst>
          </p:cNvPr>
          <p:cNvSpPr txBox="1"/>
          <p:nvPr/>
        </p:nvSpPr>
        <p:spPr>
          <a:xfrm rot="2617619">
            <a:off x="19014039" y="13028279"/>
            <a:ext cx="400110" cy="11335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2021_YuJ (AS)</a:t>
            </a:r>
            <a:endParaRPr lang="zh-CN" altLang="en-US" sz="1400" b="1" dirty="0"/>
          </a:p>
        </p:txBody>
      </p:sp>
      <p:pic>
        <p:nvPicPr>
          <p:cNvPr id="669" name="Graphic 668">
            <a:extLst>
              <a:ext uri="{FF2B5EF4-FFF2-40B4-BE49-F238E27FC236}">
                <a16:creationId xmlns:a16="http://schemas.microsoft.com/office/drawing/2014/main" id="{E0A656E8-BCEA-45C8-BB95-3B9D813C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673" b="1673"/>
          <a:stretch/>
        </p:blipFill>
        <p:spPr>
          <a:xfrm>
            <a:off x="400691" y="14585964"/>
            <a:ext cx="5504729" cy="8378150"/>
          </a:xfrm>
          <a:prstGeom prst="rect">
            <a:avLst/>
          </a:prstGeom>
        </p:spPr>
      </p:pic>
      <p:sp>
        <p:nvSpPr>
          <p:cNvPr id="670" name="TextBox 669">
            <a:extLst>
              <a:ext uri="{FF2B5EF4-FFF2-40B4-BE49-F238E27FC236}">
                <a16:creationId xmlns:a16="http://schemas.microsoft.com/office/drawing/2014/main" id="{4748E444-C636-40AC-9D3E-4773F6B6687C}"/>
              </a:ext>
            </a:extLst>
          </p:cNvPr>
          <p:cNvSpPr txBox="1"/>
          <p:nvPr/>
        </p:nvSpPr>
        <p:spPr>
          <a:xfrm>
            <a:off x="314148" y="1482388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808ACBDB-74C1-4B28-AC29-7759AAD77E38}"/>
              </a:ext>
            </a:extLst>
          </p:cNvPr>
          <p:cNvGrpSpPr/>
          <p:nvPr/>
        </p:nvGrpSpPr>
        <p:grpSpPr>
          <a:xfrm>
            <a:off x="215540" y="691310"/>
            <a:ext cx="10931855" cy="4481188"/>
            <a:chOff x="82077" y="732130"/>
            <a:chExt cx="10931855" cy="4481188"/>
          </a:xfrm>
        </p:grpSpPr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AFA076B4-B845-4077-BCE7-4F3D65235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458"/>
            <a:stretch/>
          </p:blipFill>
          <p:spPr>
            <a:xfrm>
              <a:off x="82077" y="1169482"/>
              <a:ext cx="10931855" cy="4043836"/>
            </a:xfrm>
            <a:prstGeom prst="rect">
              <a:avLst/>
            </a:prstGeom>
          </p:spPr>
        </p:pic>
        <p:grpSp>
          <p:nvGrpSpPr>
            <p:cNvPr id="673" name="Group 672">
              <a:extLst>
                <a:ext uri="{FF2B5EF4-FFF2-40B4-BE49-F238E27FC236}">
                  <a16:creationId xmlns:a16="http://schemas.microsoft.com/office/drawing/2014/main" id="{E23F671B-7256-4C19-A7DE-54FE2D6C6412}"/>
                </a:ext>
              </a:extLst>
            </p:cNvPr>
            <p:cNvGrpSpPr/>
            <p:nvPr/>
          </p:nvGrpSpPr>
          <p:grpSpPr>
            <a:xfrm>
              <a:off x="2298282" y="1228367"/>
              <a:ext cx="6575903" cy="523220"/>
              <a:chOff x="2479704" y="6887724"/>
              <a:chExt cx="6973582" cy="523220"/>
            </a:xfrm>
          </p:grpSpPr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EE5760C3-68B7-43CE-ACA7-7920F121288E}"/>
                  </a:ext>
                </a:extLst>
              </p:cNvPr>
              <p:cNvSpPr txBox="1"/>
              <p:nvPr/>
            </p:nvSpPr>
            <p:spPr>
              <a:xfrm>
                <a:off x="2479704" y="6887724"/>
                <a:ext cx="1364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Control</a:t>
                </a:r>
                <a:endParaRPr lang="zh-CN" altLang="en-US" sz="2800" b="1" dirty="0"/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E252EF16-31F2-4C3F-BC2C-6E36C8033652}"/>
                  </a:ext>
                </a:extLst>
              </p:cNvPr>
              <p:cNvSpPr txBox="1"/>
              <p:nvPr/>
            </p:nvSpPr>
            <p:spPr>
              <a:xfrm>
                <a:off x="8641459" y="6887724"/>
                <a:ext cx="811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CRC</a:t>
                </a:r>
                <a:endParaRPr lang="zh-CN" altLang="en-US" sz="2800" b="1" dirty="0"/>
              </a:p>
            </p:txBody>
          </p:sp>
        </p:grp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C2C0C7C6-A8BE-4EA3-A323-220971DA52D8}"/>
                </a:ext>
              </a:extLst>
            </p:cNvPr>
            <p:cNvSpPr txBox="1"/>
            <p:nvPr/>
          </p:nvSpPr>
          <p:spPr>
            <a:xfrm>
              <a:off x="99641" y="732130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0D0C0A75-B90E-4380-B3CD-6A7A03E94F66}"/>
              </a:ext>
            </a:extLst>
          </p:cNvPr>
          <p:cNvGrpSpPr/>
          <p:nvPr/>
        </p:nvGrpSpPr>
        <p:grpSpPr>
          <a:xfrm>
            <a:off x="173766" y="5678348"/>
            <a:ext cx="10952742" cy="8325327"/>
            <a:chOff x="40303" y="4911947"/>
            <a:chExt cx="10952742" cy="8325327"/>
          </a:xfrm>
        </p:grpSpPr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A8722DD2-590B-4366-88CA-CDEDC2BF3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57"/>
            <a:stretch/>
          </p:blipFill>
          <p:spPr>
            <a:xfrm>
              <a:off x="61190" y="5492077"/>
              <a:ext cx="10931855" cy="7745197"/>
            </a:xfrm>
            <a:prstGeom prst="rect">
              <a:avLst/>
            </a:prstGeom>
          </p:spPr>
        </p:pic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07793779-C1A8-44B0-B982-17BFD8D5ABB1}"/>
                </a:ext>
              </a:extLst>
            </p:cNvPr>
            <p:cNvGrpSpPr/>
            <p:nvPr/>
          </p:nvGrpSpPr>
          <p:grpSpPr>
            <a:xfrm>
              <a:off x="99641" y="5224641"/>
              <a:ext cx="10866480" cy="4763870"/>
              <a:chOff x="148100" y="10883998"/>
              <a:chExt cx="11523631" cy="4763870"/>
            </a:xfrm>
          </p:grpSpPr>
          <p:grpSp>
            <p:nvGrpSpPr>
              <p:cNvPr id="681" name="Group 680">
                <a:extLst>
                  <a:ext uri="{FF2B5EF4-FFF2-40B4-BE49-F238E27FC236}">
                    <a16:creationId xmlns:a16="http://schemas.microsoft.com/office/drawing/2014/main" id="{A4926B2F-1C03-46C4-8382-9A77125C5B06}"/>
                  </a:ext>
                </a:extLst>
              </p:cNvPr>
              <p:cNvGrpSpPr/>
              <p:nvPr/>
            </p:nvGrpSpPr>
            <p:grpSpPr>
              <a:xfrm>
                <a:off x="9424316" y="11073981"/>
                <a:ext cx="2247415" cy="3382340"/>
                <a:chOff x="9424316" y="11073981"/>
                <a:chExt cx="2247415" cy="3382340"/>
              </a:xfrm>
            </p:grpSpPr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0BDDFA74-4E5C-4B30-B642-E5717CC806B8}"/>
                    </a:ext>
                  </a:extLst>
                </p:cNvPr>
                <p:cNvGrpSpPr/>
                <p:nvPr/>
              </p:nvGrpSpPr>
              <p:grpSpPr>
                <a:xfrm>
                  <a:off x="9560704" y="11623824"/>
                  <a:ext cx="2111027" cy="2832497"/>
                  <a:chOff x="9560704" y="11623824"/>
                  <a:chExt cx="2111027" cy="2832497"/>
                </a:xfrm>
              </p:grpSpPr>
              <p:sp>
                <p:nvSpPr>
                  <p:cNvPr id="723" name="TextBox 722">
                    <a:extLst>
                      <a:ext uri="{FF2B5EF4-FFF2-40B4-BE49-F238E27FC236}">
                        <a16:creationId xmlns:a16="http://schemas.microsoft.com/office/drawing/2014/main" id="{85ABD3E9-F5B0-428A-9EF0-4AE18AE751DB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1623824"/>
                    <a:ext cx="159563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Ascomycota</a:t>
                    </a:r>
                  </a:p>
                </p:txBody>
              </p:sp>
              <p:sp>
                <p:nvSpPr>
                  <p:cNvPr id="724" name="TextBox 723">
                    <a:extLst>
                      <a:ext uri="{FF2B5EF4-FFF2-40B4-BE49-F238E27FC236}">
                        <a16:creationId xmlns:a16="http://schemas.microsoft.com/office/drawing/2014/main" id="{641D2729-D722-44EB-A2FA-25DA06CD8D90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2215906"/>
                    <a:ext cx="189353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Basidiomycota</a:t>
                    </a:r>
                  </a:p>
                </p:txBody>
              </p:sp>
              <p:sp>
                <p:nvSpPr>
                  <p:cNvPr id="725" name="TextBox 724">
                    <a:extLst>
                      <a:ext uri="{FF2B5EF4-FFF2-40B4-BE49-F238E27FC236}">
                        <a16:creationId xmlns:a16="http://schemas.microsoft.com/office/drawing/2014/main" id="{1DEF2F5F-6EA4-4214-806A-8314AF7A44A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3159" y="12818548"/>
                    <a:ext cx="1959254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Mucoromycota</a:t>
                    </a:r>
                  </a:p>
                </p:txBody>
              </p:sp>
              <p:sp>
                <p:nvSpPr>
                  <p:cNvPr id="726" name="TextBox 725">
                    <a:extLst>
                      <a:ext uri="{FF2B5EF4-FFF2-40B4-BE49-F238E27FC236}">
                        <a16:creationId xmlns:a16="http://schemas.microsoft.com/office/drawing/2014/main" id="{5796DC5F-6D04-4EA1-A6A6-67528ACE4527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3419448"/>
                    <a:ext cx="181306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Microsporidia</a:t>
                    </a:r>
                  </a:p>
                </p:txBody>
              </p:sp>
              <p:sp>
                <p:nvSpPr>
                  <p:cNvPr id="727" name="TextBox 726">
                    <a:extLst>
                      <a:ext uri="{FF2B5EF4-FFF2-40B4-BE49-F238E27FC236}">
                        <a16:creationId xmlns:a16="http://schemas.microsoft.com/office/drawing/2014/main" id="{29926504-A4BA-49BA-9600-7DF7BCC2EEE1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4025434"/>
                    <a:ext cx="211102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Chytridiomycota</a:t>
                    </a:r>
                  </a:p>
                </p:txBody>
              </p:sp>
            </p:grpSp>
            <p:sp>
              <p:nvSpPr>
                <p:cNvPr id="722" name="TextBox 721">
                  <a:extLst>
                    <a:ext uri="{FF2B5EF4-FFF2-40B4-BE49-F238E27FC236}">
                      <a16:creationId xmlns:a16="http://schemas.microsoft.com/office/drawing/2014/main" id="{760DCF68-EA08-451F-ABB7-95E0A1594BAB}"/>
                    </a:ext>
                  </a:extLst>
                </p:cNvPr>
                <p:cNvSpPr txBox="1"/>
                <p:nvPr/>
              </p:nvSpPr>
              <p:spPr>
                <a:xfrm>
                  <a:off x="9424316" y="11073981"/>
                  <a:ext cx="2056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CORE PHYLUM</a:t>
                  </a:r>
                </a:p>
              </p:txBody>
            </p:sp>
          </p:grpSp>
          <p:grpSp>
            <p:nvGrpSpPr>
              <p:cNvPr id="682" name="Group 681">
                <a:extLst>
                  <a:ext uri="{FF2B5EF4-FFF2-40B4-BE49-F238E27FC236}">
                    <a16:creationId xmlns:a16="http://schemas.microsoft.com/office/drawing/2014/main" id="{0D78C3EF-34B5-4B51-8BF1-FB24DA77ECB0}"/>
                  </a:ext>
                </a:extLst>
              </p:cNvPr>
              <p:cNvGrpSpPr/>
              <p:nvPr/>
            </p:nvGrpSpPr>
            <p:grpSpPr>
              <a:xfrm>
                <a:off x="148100" y="10883998"/>
                <a:ext cx="10993389" cy="4763870"/>
                <a:chOff x="148100" y="10883998"/>
                <a:chExt cx="10993389" cy="4763870"/>
              </a:xfrm>
            </p:grpSpPr>
            <p:grpSp>
              <p:nvGrpSpPr>
                <p:cNvPr id="683" name="Group 682">
                  <a:extLst>
                    <a:ext uri="{FF2B5EF4-FFF2-40B4-BE49-F238E27FC236}">
                      <a16:creationId xmlns:a16="http://schemas.microsoft.com/office/drawing/2014/main" id="{B0FDB401-B50C-4EFE-A287-2D9F591FD35D}"/>
                    </a:ext>
                  </a:extLst>
                </p:cNvPr>
                <p:cNvGrpSpPr/>
                <p:nvPr/>
              </p:nvGrpSpPr>
              <p:grpSpPr>
                <a:xfrm>
                  <a:off x="148100" y="11151435"/>
                  <a:ext cx="10993389" cy="4496433"/>
                  <a:chOff x="148100" y="11151435"/>
                  <a:chExt cx="10993389" cy="4496433"/>
                </a:xfrm>
              </p:grpSpPr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9D589D32-B97A-46AD-A9FE-80B6D6FC37FD}"/>
                      </a:ext>
                    </a:extLst>
                  </p:cNvPr>
                  <p:cNvGrpSpPr/>
                  <p:nvPr/>
                </p:nvGrpSpPr>
                <p:grpSpPr>
                  <a:xfrm>
                    <a:off x="148100" y="11151435"/>
                    <a:ext cx="9026743" cy="407837"/>
                    <a:chOff x="148100" y="11151435"/>
                    <a:chExt cx="9026743" cy="407837"/>
                  </a:xfrm>
                </p:grpSpPr>
                <p:grpSp>
                  <p:nvGrpSpPr>
                    <p:cNvPr id="706" name="Group 705">
                      <a:extLst>
                        <a:ext uri="{FF2B5EF4-FFF2-40B4-BE49-F238E27FC236}">
                          <a16:creationId xmlns:a16="http://schemas.microsoft.com/office/drawing/2014/main" id="{3EAD6FFF-D9B7-4E20-8551-91E46912C2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100" y="11151435"/>
                      <a:ext cx="1926636" cy="400381"/>
                      <a:chOff x="148100" y="11151435"/>
                      <a:chExt cx="1926636" cy="400381"/>
                    </a:xfrm>
                  </p:grpSpPr>
                  <p:sp>
                    <p:nvSpPr>
                      <p:cNvPr id="719" name="TextBox 718">
                        <a:extLst>
                          <a:ext uri="{FF2B5EF4-FFF2-40B4-BE49-F238E27FC236}">
                            <a16:creationId xmlns:a16="http://schemas.microsoft.com/office/drawing/2014/main" id="{8FBEEA6F-05CA-4E49-A456-2EA02AC299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100" y="11151435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20" name="TextBox 719">
                        <a:extLst>
                          <a:ext uri="{FF2B5EF4-FFF2-40B4-BE49-F238E27FC236}">
                            <a16:creationId xmlns:a16="http://schemas.microsoft.com/office/drawing/2014/main" id="{B8634563-163E-4D8B-8FF7-4B22B138D3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5148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2004068D-D966-437B-AEB3-9FB5AE9D4F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3359" y="11159162"/>
                      <a:ext cx="1615285" cy="400110"/>
                      <a:chOff x="136160" y="11151706"/>
                      <a:chExt cx="1615285" cy="400110"/>
                    </a:xfrm>
                  </p:grpSpPr>
                  <p:sp>
                    <p:nvSpPr>
                      <p:cNvPr id="717" name="TextBox 716">
                        <a:extLst>
                          <a:ext uri="{FF2B5EF4-FFF2-40B4-BE49-F238E27FC236}">
                            <a16:creationId xmlns:a16="http://schemas.microsoft.com/office/drawing/2014/main" id="{3846DE78-4306-497B-A13C-50B7415FDA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160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8" name="TextBox 717">
                        <a:extLst>
                          <a:ext uri="{FF2B5EF4-FFF2-40B4-BE49-F238E27FC236}">
                            <a16:creationId xmlns:a16="http://schemas.microsoft.com/office/drawing/2014/main" id="{38896599-D3D0-44B7-A87E-80C049AA4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1857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B76E8D4F-CB7C-4880-AA86-918689CFE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0717" y="11159162"/>
                      <a:ext cx="1514843" cy="400110"/>
                      <a:chOff x="202518" y="11151235"/>
                      <a:chExt cx="1514843" cy="400110"/>
                    </a:xfrm>
                  </p:grpSpPr>
                  <p:sp>
                    <p:nvSpPr>
                      <p:cNvPr id="715" name="TextBox 714">
                        <a:extLst>
                          <a:ext uri="{FF2B5EF4-FFF2-40B4-BE49-F238E27FC236}">
                            <a16:creationId xmlns:a16="http://schemas.microsoft.com/office/drawing/2014/main" id="{7E6E4555-D2B2-4C16-B06A-7D3ED1E041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518" y="11187915"/>
                        <a:ext cx="81503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6" name="TextBox 715">
                        <a:extLst>
                          <a:ext uri="{FF2B5EF4-FFF2-40B4-BE49-F238E27FC236}">
                            <a16:creationId xmlns:a16="http://schemas.microsoft.com/office/drawing/2014/main" id="{B227535F-4F53-43B8-BD63-2002D61F21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7773" y="11151235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9" name="Group 708">
                      <a:extLst>
                        <a:ext uri="{FF2B5EF4-FFF2-40B4-BE49-F238E27FC236}">
                          <a16:creationId xmlns:a16="http://schemas.microsoft.com/office/drawing/2014/main" id="{7FB306D5-431A-493A-ACCF-DA050346A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1626" y="11151706"/>
                      <a:ext cx="1202644" cy="400110"/>
                      <a:chOff x="376055" y="11151706"/>
                      <a:chExt cx="1202644" cy="400110"/>
                    </a:xfrm>
                  </p:grpSpPr>
                  <p:sp>
                    <p:nvSpPr>
                      <p:cNvPr id="713" name="TextBox 712">
                        <a:extLst>
                          <a:ext uri="{FF2B5EF4-FFF2-40B4-BE49-F238E27FC236}">
                            <a16:creationId xmlns:a16="http://schemas.microsoft.com/office/drawing/2014/main" id="{4804B159-26F7-499A-995C-436A4F7AB1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55" y="11228378"/>
                        <a:ext cx="580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000" b="1" dirty="0"/>
                          <a:t>Control</a:t>
                        </a:r>
                        <a:endParaRPr lang="zh-CN" altLang="en-US" sz="1000" b="1" dirty="0"/>
                      </a:p>
                    </p:txBody>
                  </p:sp>
                  <p:sp>
                    <p:nvSpPr>
                      <p:cNvPr id="714" name="TextBox 713">
                        <a:extLst>
                          <a:ext uri="{FF2B5EF4-FFF2-40B4-BE49-F238E27FC236}">
                            <a16:creationId xmlns:a16="http://schemas.microsoft.com/office/drawing/2014/main" id="{D6DAC44D-ECE6-4E23-AF04-DD4CEA1EDE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9111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E04E644C-8FBE-4866-8E6A-5E6D61DE2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644" y="11151435"/>
                      <a:ext cx="1494199" cy="400110"/>
                      <a:chOff x="144073" y="11151706"/>
                      <a:chExt cx="1494199" cy="400110"/>
                    </a:xfrm>
                  </p:grpSpPr>
                  <p:sp>
                    <p:nvSpPr>
                      <p:cNvPr id="711" name="TextBox 710">
                        <a:extLst>
                          <a:ext uri="{FF2B5EF4-FFF2-40B4-BE49-F238E27FC236}">
                            <a16:creationId xmlns:a16="http://schemas.microsoft.com/office/drawing/2014/main" id="{F7F78527-809F-47D0-BB69-341330931D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2" name="TextBox 711">
                        <a:extLst>
                          <a:ext uri="{FF2B5EF4-FFF2-40B4-BE49-F238E27FC236}">
                            <a16:creationId xmlns:a16="http://schemas.microsoft.com/office/drawing/2014/main" id="{4BAA03F1-AC71-41A1-8BA6-385272E055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4692" y="11213261"/>
                        <a:ext cx="43358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b="1" dirty="0"/>
                          <a:t>CRC</a:t>
                        </a:r>
                        <a:endParaRPr lang="zh-CN" altLang="en-US" sz="1200" b="1" dirty="0"/>
                      </a:p>
                    </p:txBody>
                  </p:sp>
                </p:grpSp>
              </p:grpSp>
              <p:grpSp>
                <p:nvGrpSpPr>
                  <p:cNvPr id="696" name="Group 695">
                    <a:extLst>
                      <a:ext uri="{FF2B5EF4-FFF2-40B4-BE49-F238E27FC236}">
                        <a16:creationId xmlns:a16="http://schemas.microsoft.com/office/drawing/2014/main" id="{659036B5-989A-4C63-A09E-60E831835CF3}"/>
                      </a:ext>
                    </a:extLst>
                  </p:cNvPr>
                  <p:cNvGrpSpPr/>
                  <p:nvPr/>
                </p:nvGrpSpPr>
                <p:grpSpPr>
                  <a:xfrm>
                    <a:off x="1173678" y="15247758"/>
                    <a:ext cx="9967811" cy="400110"/>
                    <a:chOff x="1173678" y="15247758"/>
                    <a:chExt cx="9967811" cy="400110"/>
                  </a:xfrm>
                </p:grpSpPr>
                <p:grpSp>
                  <p:nvGrpSpPr>
                    <p:cNvPr id="697" name="Group 696">
                      <a:extLst>
                        <a:ext uri="{FF2B5EF4-FFF2-40B4-BE49-F238E27FC236}">
                          <a16:creationId xmlns:a16="http://schemas.microsoft.com/office/drawing/2014/main" id="{208F4C21-1720-44F3-A29A-BE765078C5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6448" y="15247758"/>
                      <a:ext cx="1810916" cy="400110"/>
                      <a:chOff x="144073" y="11179306"/>
                      <a:chExt cx="1810916" cy="400110"/>
                    </a:xfrm>
                  </p:grpSpPr>
                  <p:sp>
                    <p:nvSpPr>
                      <p:cNvPr id="704" name="TextBox 703">
                        <a:extLst>
                          <a:ext uri="{FF2B5EF4-FFF2-40B4-BE49-F238E27FC236}">
                            <a16:creationId xmlns:a16="http://schemas.microsoft.com/office/drawing/2014/main" id="{C130487D-2180-4262-A5D9-2A37DB105F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5" name="TextBox 704">
                        <a:extLst>
                          <a:ext uri="{FF2B5EF4-FFF2-40B4-BE49-F238E27FC236}">
                            <a16:creationId xmlns:a16="http://schemas.microsoft.com/office/drawing/2014/main" id="{71685CF0-2DBD-4A7B-9628-FBA530B23C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55401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CA224D0E-AEB8-450D-89AD-9D02F404F4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88428" y="15247758"/>
                      <a:ext cx="2453061" cy="400110"/>
                      <a:chOff x="144073" y="11179306"/>
                      <a:chExt cx="2453061" cy="400110"/>
                    </a:xfrm>
                  </p:grpSpPr>
                  <p:sp>
                    <p:nvSpPr>
                      <p:cNvPr id="702" name="TextBox 701">
                        <a:extLst>
                          <a:ext uri="{FF2B5EF4-FFF2-40B4-BE49-F238E27FC236}">
                            <a16:creationId xmlns:a16="http://schemas.microsoft.com/office/drawing/2014/main" id="{5CA69959-57B5-460E-8A3F-955BB139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3" name="TextBox 702">
                        <a:extLst>
                          <a:ext uri="{FF2B5EF4-FFF2-40B4-BE49-F238E27FC236}">
                            <a16:creationId xmlns:a16="http://schemas.microsoft.com/office/drawing/2014/main" id="{6DC5CF16-8EAA-4AFC-BBFB-3DA8BF6D88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699" name="Group 698">
                      <a:extLst>
                        <a:ext uri="{FF2B5EF4-FFF2-40B4-BE49-F238E27FC236}">
                          <a16:creationId xmlns:a16="http://schemas.microsoft.com/office/drawing/2014/main" id="{AE06F1A8-F0D2-4A77-B16C-5509A93C2E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3678" y="15247758"/>
                      <a:ext cx="3443904" cy="400110"/>
                      <a:chOff x="-846770" y="11179306"/>
                      <a:chExt cx="3443904" cy="400110"/>
                    </a:xfrm>
                  </p:grpSpPr>
                  <p:sp>
                    <p:nvSpPr>
                      <p:cNvPr id="700" name="TextBox 699">
                        <a:extLst>
                          <a:ext uri="{FF2B5EF4-FFF2-40B4-BE49-F238E27FC236}">
                            <a16:creationId xmlns:a16="http://schemas.microsoft.com/office/drawing/2014/main" id="{25E9D5B7-8C2E-43FC-8F15-9FFED39852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46770" y="11179306"/>
                        <a:ext cx="97103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1" name="TextBox 700">
                        <a:extLst>
                          <a:ext uri="{FF2B5EF4-FFF2-40B4-BE49-F238E27FC236}">
                            <a16:creationId xmlns:a16="http://schemas.microsoft.com/office/drawing/2014/main" id="{D1D389AA-525A-4E35-92A5-94DD7B17A1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</p:grp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85C8CFD2-8F94-4910-979B-902F064A14DA}"/>
                    </a:ext>
                  </a:extLst>
                </p:cNvPr>
                <p:cNvGrpSpPr/>
                <p:nvPr/>
              </p:nvGrpSpPr>
              <p:grpSpPr>
                <a:xfrm>
                  <a:off x="477032" y="10883998"/>
                  <a:ext cx="10219885" cy="4363410"/>
                  <a:chOff x="477032" y="10883998"/>
                  <a:chExt cx="10219885" cy="4363410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73B9D52C-707B-46CC-A94A-BEAA56E4D357}"/>
                      </a:ext>
                    </a:extLst>
                  </p:cNvPr>
                  <p:cNvGrpSpPr/>
                  <p:nvPr/>
                </p:nvGrpSpPr>
                <p:grpSpPr>
                  <a:xfrm>
                    <a:off x="477032" y="10883998"/>
                    <a:ext cx="8766027" cy="319119"/>
                    <a:chOff x="477032" y="10883998"/>
                    <a:chExt cx="8766027" cy="319119"/>
                  </a:xfrm>
                </p:grpSpPr>
                <p:sp>
                  <p:nvSpPr>
                    <p:cNvPr id="690" name="TextBox 689">
                      <a:extLst>
                        <a:ext uri="{FF2B5EF4-FFF2-40B4-BE49-F238E27FC236}">
                          <a16:creationId xmlns:a16="http://schemas.microsoft.com/office/drawing/2014/main" id="{C8D11BBC-AB56-45EA-95DC-F23DD2BEA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032" y="10883999"/>
                      <a:ext cx="18577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2014_ZellerG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1" name="TextBox 690">
                      <a:extLst>
                        <a:ext uri="{FF2B5EF4-FFF2-40B4-BE49-F238E27FC236}">
                          <a16:creationId xmlns:a16="http://schemas.microsoft.com/office/drawing/2014/main" id="{39B97A3D-DD05-443B-A937-85EDC0FB7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8678" y="10883999"/>
                      <a:ext cx="148207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2015_FengQ (OC)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2" name="TextBox 691">
                      <a:extLst>
                        <a:ext uri="{FF2B5EF4-FFF2-40B4-BE49-F238E27FC236}">
                          <a16:creationId xmlns:a16="http://schemas.microsoft.com/office/drawing/2014/main" id="{83C01FA2-E7D3-4840-B531-4D809D50F0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4335" y="10895340"/>
                      <a:ext cx="18741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2016_VogtmannE (NA)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3" name="TextBox 692">
                      <a:extLst>
                        <a:ext uri="{FF2B5EF4-FFF2-40B4-BE49-F238E27FC236}">
                          <a16:creationId xmlns:a16="http://schemas.microsoft.com/office/drawing/2014/main" id="{44146756-29A0-49E6-8FFF-42D899242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070" y="10883998"/>
                      <a:ext cx="19620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2019_ThomasAM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4" name="TextBox 693">
                      <a:extLst>
                        <a:ext uri="{FF2B5EF4-FFF2-40B4-BE49-F238E27FC236}">
                          <a16:creationId xmlns:a16="http://schemas.microsoft.com/office/drawing/2014/main" id="{2AE1266A-1BBB-45DA-858B-995F641A92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3017" y="10883998"/>
                      <a:ext cx="1560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2019_WirbelJ (EU)</a:t>
                      </a:r>
                      <a:endParaRPr lang="zh-CN" altLang="en-US" sz="1400" b="1" dirty="0"/>
                    </a:p>
                  </p:txBody>
                </p: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C10754B3-3152-4C71-9BFA-59E4CA34E237}"/>
                      </a:ext>
                    </a:extLst>
                  </p:cNvPr>
                  <p:cNvGrpSpPr/>
                  <p:nvPr/>
                </p:nvGrpSpPr>
                <p:grpSpPr>
                  <a:xfrm>
                    <a:off x="2000740" y="14871748"/>
                    <a:ext cx="8696177" cy="375660"/>
                    <a:chOff x="2000740" y="14871748"/>
                    <a:chExt cx="8696177" cy="375660"/>
                  </a:xfrm>
                </p:grpSpPr>
                <p:sp>
                  <p:nvSpPr>
                    <p:cNvPr id="687" name="TextBox 686">
                      <a:extLst>
                        <a:ext uri="{FF2B5EF4-FFF2-40B4-BE49-F238E27FC236}">
                          <a16:creationId xmlns:a16="http://schemas.microsoft.com/office/drawing/2014/main" id="{A364C560-9151-4A69-9AEB-A855E12091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740" y="14878075"/>
                      <a:ext cx="21782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2019_YachidaS (AS)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688" name="TextBox 687">
                      <a:extLst>
                        <a:ext uri="{FF2B5EF4-FFF2-40B4-BE49-F238E27FC236}">
                          <a16:creationId xmlns:a16="http://schemas.microsoft.com/office/drawing/2014/main" id="{8AAC1B27-6213-458C-ABDB-8F78241656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1722" y="14878076"/>
                      <a:ext cx="1615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2017_YuJ (AS)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689" name="TextBox 688">
                      <a:extLst>
                        <a:ext uri="{FF2B5EF4-FFF2-40B4-BE49-F238E27FC236}">
                          <a16:creationId xmlns:a16="http://schemas.microsoft.com/office/drawing/2014/main" id="{676CF792-05B4-427A-8EC1-EE668436D1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1698" y="14871748"/>
                      <a:ext cx="16152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2021_YuJ (AS)</a:t>
                      </a:r>
                      <a:endParaRPr lang="zh-CN" altLang="en-US" b="1" dirty="0"/>
                    </a:p>
                  </p:txBody>
                </p:sp>
              </p:grpSp>
            </p:grpSp>
          </p:grpSp>
        </p:grp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6A78A303-3B72-41AA-9819-EE773ECFD1BB}"/>
                </a:ext>
              </a:extLst>
            </p:cNvPr>
            <p:cNvSpPr txBox="1"/>
            <p:nvPr/>
          </p:nvSpPr>
          <p:spPr>
            <a:xfrm>
              <a:off x="40303" y="4911947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7F1D6304-3C85-4103-89F5-DA820D1FAF1F}"/>
              </a:ext>
            </a:extLst>
          </p:cNvPr>
          <p:cNvGrpSpPr/>
          <p:nvPr/>
        </p:nvGrpSpPr>
        <p:grpSpPr>
          <a:xfrm>
            <a:off x="6397028" y="15121956"/>
            <a:ext cx="12817880" cy="7842158"/>
            <a:chOff x="5831274" y="15260228"/>
            <a:chExt cx="12076392" cy="7842158"/>
          </a:xfrm>
        </p:grpSpPr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BD40C9A3-C799-4D3A-9CD5-598C73F59875}"/>
                </a:ext>
              </a:extLst>
            </p:cNvPr>
            <p:cNvGrpSpPr/>
            <p:nvPr/>
          </p:nvGrpSpPr>
          <p:grpSpPr>
            <a:xfrm>
              <a:off x="6191672" y="15260228"/>
              <a:ext cx="11715994" cy="7632849"/>
              <a:chOff x="6191672" y="15260228"/>
              <a:chExt cx="11715994" cy="7632849"/>
            </a:xfrm>
          </p:grpSpPr>
          <p:pic>
            <p:nvPicPr>
              <p:cNvPr id="753" name="Graphic 21">
                <a:extLst>
                  <a:ext uri="{FF2B5EF4-FFF2-40B4-BE49-F238E27FC236}">
                    <a16:creationId xmlns:a16="http://schemas.microsoft.com/office/drawing/2014/main" id="{13141718-0B86-48BC-85E9-2660724899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44" t="6922" r="1059" b="5518"/>
              <a:stretch/>
            </p:blipFill>
            <p:spPr>
              <a:xfrm>
                <a:off x="6191672" y="15260228"/>
                <a:ext cx="11715994" cy="7632849"/>
              </a:xfrm>
              <a:prstGeom prst="rect">
                <a:avLst/>
              </a:prstGeom>
            </p:spPr>
          </p:pic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E9EEFBFA-7386-4E9C-A5AB-E825FAF7D060}"/>
                  </a:ext>
                </a:extLst>
              </p:cNvPr>
              <p:cNvGrpSpPr/>
              <p:nvPr/>
            </p:nvGrpSpPr>
            <p:grpSpPr>
              <a:xfrm>
                <a:off x="6767736" y="15292436"/>
                <a:ext cx="10855282" cy="400110"/>
                <a:chOff x="6767736" y="15292436"/>
                <a:chExt cx="10855282" cy="400110"/>
              </a:xfrm>
            </p:grpSpPr>
            <p:sp>
              <p:nvSpPr>
                <p:cNvPr id="779" name="TextBox 778">
                  <a:extLst>
                    <a:ext uri="{FF2B5EF4-FFF2-40B4-BE49-F238E27FC236}">
                      <a16:creationId xmlns:a16="http://schemas.microsoft.com/office/drawing/2014/main" id="{51EE896D-11F5-4DC7-9E15-B0497AF13DE1}"/>
                    </a:ext>
                  </a:extLst>
                </p:cNvPr>
                <p:cNvSpPr txBox="1"/>
                <p:nvPr/>
              </p:nvSpPr>
              <p:spPr>
                <a:xfrm>
                  <a:off x="6767736" y="15292436"/>
                  <a:ext cx="209954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2014_ZellerG (EU)</a:t>
                  </a:r>
                  <a:endParaRPr lang="zh-CN" altLang="en-US" sz="2000" b="1" dirty="0"/>
                </a:p>
              </p:txBody>
            </p:sp>
            <p:sp>
              <p:nvSpPr>
                <p:cNvPr id="780" name="TextBox 779">
                  <a:extLst>
                    <a:ext uri="{FF2B5EF4-FFF2-40B4-BE49-F238E27FC236}">
                      <a16:creationId xmlns:a16="http://schemas.microsoft.com/office/drawing/2014/main" id="{9DDC7381-39BC-46E7-AC79-37336BD34B74}"/>
                    </a:ext>
                  </a:extLst>
                </p:cNvPr>
                <p:cNvSpPr txBox="1"/>
                <p:nvPr/>
              </p:nvSpPr>
              <p:spPr>
                <a:xfrm>
                  <a:off x="9637735" y="15292436"/>
                  <a:ext cx="20387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2015_FengQ (OC)</a:t>
                  </a:r>
                  <a:endParaRPr lang="zh-CN" altLang="en-US" sz="2000" b="1" dirty="0"/>
                </a:p>
              </p:txBody>
            </p:sp>
            <p:sp>
              <p:nvSpPr>
                <p:cNvPr id="781" name="TextBox 780">
                  <a:extLst>
                    <a:ext uri="{FF2B5EF4-FFF2-40B4-BE49-F238E27FC236}">
                      <a16:creationId xmlns:a16="http://schemas.microsoft.com/office/drawing/2014/main" id="{90C25A5D-6CEF-482D-9476-A7D7292F87B4}"/>
                    </a:ext>
                  </a:extLst>
                </p:cNvPr>
                <p:cNvSpPr txBox="1"/>
                <p:nvPr/>
              </p:nvSpPr>
              <p:spPr>
                <a:xfrm>
                  <a:off x="12204340" y="15292436"/>
                  <a:ext cx="25962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2016_VogtmannE (NA)</a:t>
                  </a:r>
                  <a:endParaRPr lang="zh-CN" altLang="en-US" sz="2000" b="1" dirty="0"/>
                </a:p>
              </p:txBody>
            </p:sp>
            <p:sp>
              <p:nvSpPr>
                <p:cNvPr id="782" name="TextBox 781">
                  <a:extLst>
                    <a:ext uri="{FF2B5EF4-FFF2-40B4-BE49-F238E27FC236}">
                      <a16:creationId xmlns:a16="http://schemas.microsoft.com/office/drawing/2014/main" id="{41B61C72-0929-465E-9EBF-FF303BE19CDE}"/>
                    </a:ext>
                  </a:extLst>
                </p:cNvPr>
                <p:cNvSpPr txBox="1"/>
                <p:nvPr/>
              </p:nvSpPr>
              <p:spPr>
                <a:xfrm>
                  <a:off x="15061098" y="15292436"/>
                  <a:ext cx="25619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2019_ThomasAM (EU)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55" name="Group 754">
                <a:extLst>
                  <a:ext uri="{FF2B5EF4-FFF2-40B4-BE49-F238E27FC236}">
                    <a16:creationId xmlns:a16="http://schemas.microsoft.com/office/drawing/2014/main" id="{340280B5-CFB3-446E-824D-51A7126A0CCB}"/>
                  </a:ext>
                </a:extLst>
              </p:cNvPr>
              <p:cNvGrpSpPr/>
              <p:nvPr/>
            </p:nvGrpSpPr>
            <p:grpSpPr>
              <a:xfrm>
                <a:off x="6745744" y="19036582"/>
                <a:ext cx="10431798" cy="400110"/>
                <a:chOff x="6745744" y="19036582"/>
                <a:chExt cx="10431798" cy="400110"/>
              </a:xfrm>
            </p:grpSpPr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7D617F06-3CA9-4ED2-8B91-A3608E743D28}"/>
                    </a:ext>
                  </a:extLst>
                </p:cNvPr>
                <p:cNvSpPr txBox="1"/>
                <p:nvPr/>
              </p:nvSpPr>
              <p:spPr>
                <a:xfrm>
                  <a:off x="6745744" y="19036582"/>
                  <a:ext cx="21435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2019_WirbelJ (EU)</a:t>
                  </a:r>
                  <a:endParaRPr lang="zh-CN" altLang="en-US" sz="2000" b="1" dirty="0"/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E58B2BC6-F944-4CC1-B1DD-8211BFF154BE}"/>
                    </a:ext>
                  </a:extLst>
                </p:cNvPr>
                <p:cNvSpPr txBox="1"/>
                <p:nvPr/>
              </p:nvSpPr>
              <p:spPr>
                <a:xfrm>
                  <a:off x="9525175" y="19036582"/>
                  <a:ext cx="22638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2019_YachidaS (AS)</a:t>
                  </a:r>
                  <a:endParaRPr lang="zh-CN" altLang="en-US" sz="2000" b="1" dirty="0"/>
                </a:p>
              </p:txBody>
            </p:sp>
            <p:sp>
              <p:nvSpPr>
                <p:cNvPr id="777" name="TextBox 776">
                  <a:extLst>
                    <a:ext uri="{FF2B5EF4-FFF2-40B4-BE49-F238E27FC236}">
                      <a16:creationId xmlns:a16="http://schemas.microsoft.com/office/drawing/2014/main" id="{C86A4B7F-7CBE-4165-82D6-8EB869917990}"/>
                    </a:ext>
                  </a:extLst>
                </p:cNvPr>
                <p:cNvSpPr txBox="1"/>
                <p:nvPr/>
              </p:nvSpPr>
              <p:spPr>
                <a:xfrm>
                  <a:off x="12638116" y="19036582"/>
                  <a:ext cx="17286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2017_YuJ (AS)</a:t>
                  </a:r>
                  <a:endParaRPr lang="zh-CN" altLang="en-US" sz="2000" b="1" dirty="0"/>
                </a:p>
              </p:txBody>
            </p:sp>
            <p:sp>
              <p:nvSpPr>
                <p:cNvPr id="778" name="TextBox 777">
                  <a:extLst>
                    <a:ext uri="{FF2B5EF4-FFF2-40B4-BE49-F238E27FC236}">
                      <a16:creationId xmlns:a16="http://schemas.microsoft.com/office/drawing/2014/main" id="{50433ED8-4DC6-4C09-B76C-8C11CE17B9D2}"/>
                    </a:ext>
                  </a:extLst>
                </p:cNvPr>
                <p:cNvSpPr txBox="1"/>
                <p:nvPr/>
              </p:nvSpPr>
              <p:spPr>
                <a:xfrm>
                  <a:off x="15506572" y="19036582"/>
                  <a:ext cx="16709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2021_YuJ (AS)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56" name="Group 755">
                <a:extLst>
                  <a:ext uri="{FF2B5EF4-FFF2-40B4-BE49-F238E27FC236}">
                    <a16:creationId xmlns:a16="http://schemas.microsoft.com/office/drawing/2014/main" id="{B4768EB8-173E-4C84-AFA5-8EB922C1AA42}"/>
                  </a:ext>
                </a:extLst>
              </p:cNvPr>
              <p:cNvGrpSpPr/>
              <p:nvPr/>
            </p:nvGrpSpPr>
            <p:grpSpPr>
              <a:xfrm>
                <a:off x="7147055" y="15916550"/>
                <a:ext cx="9809813" cy="4473468"/>
                <a:chOff x="7147055" y="15916550"/>
                <a:chExt cx="9809813" cy="4473468"/>
              </a:xfrm>
            </p:grpSpPr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5562A921-EDBD-420C-8D2F-A44F04B965A0}"/>
                    </a:ext>
                  </a:extLst>
                </p:cNvPr>
                <p:cNvGrpSpPr/>
                <p:nvPr/>
              </p:nvGrpSpPr>
              <p:grpSpPr>
                <a:xfrm>
                  <a:off x="15696728" y="15916550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770" name="Group 769">
                    <a:extLst>
                      <a:ext uri="{FF2B5EF4-FFF2-40B4-BE49-F238E27FC236}">
                        <a16:creationId xmlns:a16="http://schemas.microsoft.com/office/drawing/2014/main" id="{8C6A4F9D-0F4F-47D0-AA33-7BBDA96558D9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772" name="Straight Connector 771">
                      <a:extLst>
                        <a:ext uri="{FF2B5EF4-FFF2-40B4-BE49-F238E27FC236}">
                          <a16:creationId xmlns:a16="http://schemas.microsoft.com/office/drawing/2014/main" id="{F3689C31-03D6-475B-AB26-F655A1BE22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3" name="Straight Connector 772">
                      <a:extLst>
                        <a:ext uri="{FF2B5EF4-FFF2-40B4-BE49-F238E27FC236}">
                          <a16:creationId xmlns:a16="http://schemas.microsoft.com/office/drawing/2014/main" id="{31CDC9CC-7BF0-43FC-BC35-29EFB0F90FF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4" name="Straight Connector 773">
                      <a:extLst>
                        <a:ext uri="{FF2B5EF4-FFF2-40B4-BE49-F238E27FC236}">
                          <a16:creationId xmlns:a16="http://schemas.microsoft.com/office/drawing/2014/main" id="{AC754FFC-083C-492C-A51E-CCFBDA58FF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71" name="TextBox 770">
                    <a:extLst>
                      <a:ext uri="{FF2B5EF4-FFF2-40B4-BE49-F238E27FC236}">
                        <a16:creationId xmlns:a16="http://schemas.microsoft.com/office/drawing/2014/main" id="{6E334B18-B5BF-4143-9777-EF02E7F165F1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2" y="15916550"/>
                    <a:ext cx="65594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0.014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758" name="Group 757">
                  <a:extLst>
                    <a:ext uri="{FF2B5EF4-FFF2-40B4-BE49-F238E27FC236}">
                      <a16:creationId xmlns:a16="http://schemas.microsoft.com/office/drawing/2014/main" id="{BA9F9963-2D84-4A09-98DE-87296E349300}"/>
                    </a:ext>
                  </a:extLst>
                </p:cNvPr>
                <p:cNvGrpSpPr/>
                <p:nvPr/>
              </p:nvGrpSpPr>
              <p:grpSpPr>
                <a:xfrm>
                  <a:off x="7147055" y="20002224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5356FA27-E09D-40C4-9E27-223995FD9816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767" name="Straight Connector 766">
                      <a:extLst>
                        <a:ext uri="{FF2B5EF4-FFF2-40B4-BE49-F238E27FC236}">
                          <a16:creationId xmlns:a16="http://schemas.microsoft.com/office/drawing/2014/main" id="{FBDE9C2D-6205-479E-902B-771C2F3307F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8" name="Straight Connector 767">
                      <a:extLst>
                        <a:ext uri="{FF2B5EF4-FFF2-40B4-BE49-F238E27FC236}">
                          <a16:creationId xmlns:a16="http://schemas.microsoft.com/office/drawing/2014/main" id="{71BC48D1-0C9D-4E70-B104-56661224CB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9" name="Straight Connector 768">
                      <a:extLst>
                        <a:ext uri="{FF2B5EF4-FFF2-40B4-BE49-F238E27FC236}">
                          <a16:creationId xmlns:a16="http://schemas.microsoft.com/office/drawing/2014/main" id="{451969A0-6A41-46E4-A45F-0732A46823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6" name="TextBox 765">
                    <a:extLst>
                      <a:ext uri="{FF2B5EF4-FFF2-40B4-BE49-F238E27FC236}">
                        <a16:creationId xmlns:a16="http://schemas.microsoft.com/office/drawing/2014/main" id="{86B157D8-73F1-4D10-B713-5470632EF283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3528" y="15916550"/>
                    <a:ext cx="86433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0.00038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759" name="Group 758">
                  <a:extLst>
                    <a:ext uri="{FF2B5EF4-FFF2-40B4-BE49-F238E27FC236}">
                      <a16:creationId xmlns:a16="http://schemas.microsoft.com/office/drawing/2014/main" id="{3B6F0CF0-5CFB-455F-A892-5CE800EA2052}"/>
                    </a:ext>
                  </a:extLst>
                </p:cNvPr>
                <p:cNvGrpSpPr/>
                <p:nvPr/>
              </p:nvGrpSpPr>
              <p:grpSpPr>
                <a:xfrm>
                  <a:off x="9998208" y="19884648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760" name="Group 759">
                    <a:extLst>
                      <a:ext uri="{FF2B5EF4-FFF2-40B4-BE49-F238E27FC236}">
                        <a16:creationId xmlns:a16="http://schemas.microsoft.com/office/drawing/2014/main" id="{7CC14B13-E519-4DCF-926A-5B08CE94855A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762" name="Straight Connector 761">
                      <a:extLst>
                        <a:ext uri="{FF2B5EF4-FFF2-40B4-BE49-F238E27FC236}">
                          <a16:creationId xmlns:a16="http://schemas.microsoft.com/office/drawing/2014/main" id="{12509ABF-371B-44F9-91A3-2CFA27478A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3" name="Straight Connector 762">
                      <a:extLst>
                        <a:ext uri="{FF2B5EF4-FFF2-40B4-BE49-F238E27FC236}">
                          <a16:creationId xmlns:a16="http://schemas.microsoft.com/office/drawing/2014/main" id="{1F8F272B-7777-4A01-BFB7-75ED6E1403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4" name="Straight Connector 763">
                      <a:extLst>
                        <a:ext uri="{FF2B5EF4-FFF2-40B4-BE49-F238E27FC236}">
                          <a16:creationId xmlns:a16="http://schemas.microsoft.com/office/drawing/2014/main" id="{C4A0FADB-8DA4-40B2-85C9-93C5AF110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1" name="TextBox 760">
                    <a:extLst>
                      <a:ext uri="{FF2B5EF4-FFF2-40B4-BE49-F238E27FC236}">
                        <a16:creationId xmlns:a16="http://schemas.microsoft.com/office/drawing/2014/main" id="{DBCA282F-A1D3-48AC-A023-6330DBC29437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3" y="15916550"/>
                    <a:ext cx="6559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0.017</a:t>
                    </a:r>
                    <a:endParaRPr lang="zh-CN" altLang="en-US" sz="1600" b="1" dirty="0"/>
                  </a:p>
                </p:txBody>
              </p:sp>
            </p:grpSp>
          </p:grpSp>
        </p:grp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E88FCEA7-4590-4925-920D-A16C7FCB85F5}"/>
                </a:ext>
              </a:extLst>
            </p:cNvPr>
            <p:cNvGrpSpPr/>
            <p:nvPr/>
          </p:nvGrpSpPr>
          <p:grpSpPr>
            <a:xfrm>
              <a:off x="5831632" y="16016178"/>
              <a:ext cx="551754" cy="2887690"/>
              <a:chOff x="5831632" y="16016178"/>
              <a:chExt cx="551754" cy="2887690"/>
            </a:xfrm>
          </p:grpSpPr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2D72AC58-5798-406E-BF4E-FD1766A8E5CB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750" name="TextBox 749">
                <a:extLst>
                  <a:ext uri="{FF2B5EF4-FFF2-40B4-BE49-F238E27FC236}">
                    <a16:creationId xmlns:a16="http://schemas.microsoft.com/office/drawing/2014/main" id="{E827E285-1483-4134-82A5-4F40E6A08035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751" name="TextBox 750">
                <a:extLst>
                  <a:ext uri="{FF2B5EF4-FFF2-40B4-BE49-F238E27FC236}">
                    <a16:creationId xmlns:a16="http://schemas.microsoft.com/office/drawing/2014/main" id="{D11DC62E-A987-442E-984A-21AFF96774ED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17EF2134-BCCE-4C26-B2EC-8C6E0ACDC0F4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3ADFE114-48A2-4F83-8B38-0FABD1536A49}"/>
                </a:ext>
              </a:extLst>
            </p:cNvPr>
            <p:cNvGrpSpPr/>
            <p:nvPr/>
          </p:nvGrpSpPr>
          <p:grpSpPr>
            <a:xfrm>
              <a:off x="5831274" y="19731550"/>
              <a:ext cx="551754" cy="2887690"/>
              <a:chOff x="5831632" y="16016178"/>
              <a:chExt cx="551754" cy="2887690"/>
            </a:xfrm>
          </p:grpSpPr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F6CA4215-ED02-4E2A-A870-C7A8A83DF2D2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056871E2-FAE7-47DC-9EE9-68FE9F4B0BB8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C355DC1F-0CC5-4617-924F-740779813C55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1848E16E-AF1D-4A79-B282-07B46D80E6A8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829458CD-283D-4D71-95A6-255CF0A8FECE}"/>
                </a:ext>
              </a:extLst>
            </p:cNvPr>
            <p:cNvGrpSpPr/>
            <p:nvPr/>
          </p:nvGrpSpPr>
          <p:grpSpPr>
            <a:xfrm>
              <a:off x="6804151" y="22683768"/>
              <a:ext cx="10515289" cy="418618"/>
              <a:chOff x="6804151" y="22683768"/>
              <a:chExt cx="10515289" cy="418618"/>
            </a:xfrm>
          </p:grpSpPr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E790BA63-2D2B-4E2A-9600-E0C5366069EC}"/>
                  </a:ext>
                </a:extLst>
              </p:cNvPr>
              <p:cNvGrpSpPr/>
              <p:nvPr/>
            </p:nvGrpSpPr>
            <p:grpSpPr>
              <a:xfrm>
                <a:off x="6804151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43" name="TextBox 742">
                  <a:extLst>
                    <a:ext uri="{FF2B5EF4-FFF2-40B4-BE49-F238E27FC236}">
                      <a16:creationId xmlns:a16="http://schemas.microsoft.com/office/drawing/2014/main" id="{28C05E16-6151-45E6-820A-EC60A73DD599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44" name="TextBox 743">
                  <a:extLst>
                    <a:ext uri="{FF2B5EF4-FFF2-40B4-BE49-F238E27FC236}">
                      <a16:creationId xmlns:a16="http://schemas.microsoft.com/office/drawing/2014/main" id="{B82C0FB1-6096-43C3-941E-57745D2791D7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CEF9059A-7ECF-4F8A-8A81-DA5BDC5AEDB8}"/>
                  </a:ext>
                </a:extLst>
              </p:cNvPr>
              <p:cNvGrpSpPr/>
              <p:nvPr/>
            </p:nvGrpSpPr>
            <p:grpSpPr>
              <a:xfrm>
                <a:off x="9671187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41" name="TextBox 740">
                  <a:extLst>
                    <a:ext uri="{FF2B5EF4-FFF2-40B4-BE49-F238E27FC236}">
                      <a16:creationId xmlns:a16="http://schemas.microsoft.com/office/drawing/2014/main" id="{C619D96B-45A0-4511-8D97-878A60737667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42" name="TextBox 741">
                  <a:extLst>
                    <a:ext uri="{FF2B5EF4-FFF2-40B4-BE49-F238E27FC236}">
                      <a16:creationId xmlns:a16="http://schemas.microsoft.com/office/drawing/2014/main" id="{CB12ED69-EFAD-47D6-AB37-62FF50BF7F08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35" name="Group 734">
                <a:extLst>
                  <a:ext uri="{FF2B5EF4-FFF2-40B4-BE49-F238E27FC236}">
                    <a16:creationId xmlns:a16="http://schemas.microsoft.com/office/drawing/2014/main" id="{304791D6-97C9-4988-B2D8-03E6E44E9D5D}"/>
                  </a:ext>
                </a:extLst>
              </p:cNvPr>
              <p:cNvGrpSpPr/>
              <p:nvPr/>
            </p:nvGrpSpPr>
            <p:grpSpPr>
              <a:xfrm>
                <a:off x="12538223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39" name="TextBox 738">
                  <a:extLst>
                    <a:ext uri="{FF2B5EF4-FFF2-40B4-BE49-F238E27FC236}">
                      <a16:creationId xmlns:a16="http://schemas.microsoft.com/office/drawing/2014/main" id="{6FB4BF8A-B063-4013-86D4-573F37F2C091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40" name="TextBox 739">
                  <a:extLst>
                    <a:ext uri="{FF2B5EF4-FFF2-40B4-BE49-F238E27FC236}">
                      <a16:creationId xmlns:a16="http://schemas.microsoft.com/office/drawing/2014/main" id="{73495616-A1D5-4ACB-A298-B3D5016D343E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7EAED26C-1CFE-47C9-8EC1-EE30C6362B58}"/>
                  </a:ext>
                </a:extLst>
              </p:cNvPr>
              <p:cNvGrpSpPr/>
              <p:nvPr/>
            </p:nvGrpSpPr>
            <p:grpSpPr>
              <a:xfrm>
                <a:off x="15405259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D7F67ACA-DD6B-4348-9281-28A1507B8108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38" name="TextBox 737">
                  <a:extLst>
                    <a:ext uri="{FF2B5EF4-FFF2-40B4-BE49-F238E27FC236}">
                      <a16:creationId xmlns:a16="http://schemas.microsoft.com/office/drawing/2014/main" id="{9D5BAA0F-EB09-4C98-8103-5386148F2BF5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</p:grpSp>
      </p:grpSp>
      <p:sp>
        <p:nvSpPr>
          <p:cNvPr id="783" name="TextBox 782">
            <a:extLst>
              <a:ext uri="{FF2B5EF4-FFF2-40B4-BE49-F238E27FC236}">
                <a16:creationId xmlns:a16="http://schemas.microsoft.com/office/drawing/2014/main" id="{CAF38BF2-501B-4D8B-9704-D69743E24FD0}"/>
              </a:ext>
            </a:extLst>
          </p:cNvPr>
          <p:cNvSpPr txBox="1"/>
          <p:nvPr/>
        </p:nvSpPr>
        <p:spPr>
          <a:xfrm>
            <a:off x="72364" y="99832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 </a:t>
            </a:r>
            <a:r>
              <a:rPr lang="en-US" sz="3200" dirty="0"/>
              <a:t>figure 2</a:t>
            </a:r>
            <a:endParaRPr lang="en-HK" sz="3200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195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7</cp:revision>
  <dcterms:created xsi:type="dcterms:W3CDTF">2021-10-18T07:57:36Z</dcterms:created>
  <dcterms:modified xsi:type="dcterms:W3CDTF">2021-10-22T06:05:21Z</dcterms:modified>
</cp:coreProperties>
</file>