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715E5-6DCC-4DA3-AED2-3E1711663B46}" v="1" dt="2021-10-08T07:13:15.607"/>
    <p1510:client id="{908C0A9C-5796-4260-81C3-F54639A777A1}" v="1" dt="2021-10-08T07:39:34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101" d="100"/>
          <a:sy n="101" d="100"/>
        </p:scale>
        <p:origin x="1176" y="77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Yufeng" userId="4fc84aae-1568-48be-8558-4147c591db01" providerId="ADAL" clId="{200715E5-6DCC-4DA3-AED2-3E1711663B46}"/>
    <pc:docChg chg="undo custSel modSld">
      <pc:chgData name="LIN, Yufeng" userId="4fc84aae-1568-48be-8558-4147c591db01" providerId="ADAL" clId="{200715E5-6DCC-4DA3-AED2-3E1711663B46}" dt="2021-10-08T07:25:06.815" v="12" actId="478"/>
      <pc:docMkLst>
        <pc:docMk/>
      </pc:docMkLst>
      <pc:sldChg chg="addSp delSp modSp mod">
        <pc:chgData name="LIN, Yufeng" userId="4fc84aae-1568-48be-8558-4147c591db01" providerId="ADAL" clId="{200715E5-6DCC-4DA3-AED2-3E1711663B46}" dt="2021-10-08T07:25:06.815" v="12" actId="478"/>
        <pc:sldMkLst>
          <pc:docMk/>
          <pc:sldMk cId="1092535940" sldId="256"/>
        </pc:sldMkLst>
        <pc:spChg chg="add del">
          <ac:chgData name="LIN, Yufeng" userId="4fc84aae-1568-48be-8558-4147c591db01" providerId="ADAL" clId="{200715E5-6DCC-4DA3-AED2-3E1711663B46}" dt="2021-10-08T07:06:34.332" v="2" actId="478"/>
          <ac:spMkLst>
            <pc:docMk/>
            <pc:sldMk cId="1092535940" sldId="256"/>
            <ac:spMk id="44" creationId="{0B2BC4A2-3A77-4D71-89EC-B184E5E4BBDB}"/>
          </ac:spMkLst>
        </pc:spChg>
        <pc:spChg chg="add del mod">
          <ac:chgData name="LIN, Yufeng" userId="4fc84aae-1568-48be-8558-4147c591db01" providerId="ADAL" clId="{200715E5-6DCC-4DA3-AED2-3E1711663B46}" dt="2021-10-08T07:13:28.847" v="10" actId="1076"/>
          <ac:spMkLst>
            <pc:docMk/>
            <pc:sldMk cId="1092535940" sldId="256"/>
            <ac:spMk id="84" creationId="{FF5F2D1A-84A2-4374-8F4F-D44DC77D8CF4}"/>
          </ac:spMkLst>
        </pc:spChg>
        <pc:spChg chg="add del mod">
          <ac:chgData name="LIN, Yufeng" userId="4fc84aae-1568-48be-8558-4147c591db01" providerId="ADAL" clId="{200715E5-6DCC-4DA3-AED2-3E1711663B46}" dt="2021-10-08T07:13:33.854" v="11" actId="1076"/>
          <ac:spMkLst>
            <pc:docMk/>
            <pc:sldMk cId="1092535940" sldId="256"/>
            <ac:spMk id="85" creationId="{308CC1C3-2666-4DFB-9A1D-4A10D2A1D033}"/>
          </ac:spMkLst>
        </pc:spChg>
        <pc:grpChg chg="add del">
          <ac:chgData name="LIN, Yufeng" userId="4fc84aae-1568-48be-8558-4147c591db01" providerId="ADAL" clId="{200715E5-6DCC-4DA3-AED2-3E1711663B46}" dt="2021-10-08T07:06:34.332" v="2" actId="478"/>
          <ac:grpSpMkLst>
            <pc:docMk/>
            <pc:sldMk cId="1092535940" sldId="256"/>
            <ac:grpSpMk id="20" creationId="{D5A1520B-1F5B-4E68-88C2-1CB1E5D7B7F6}"/>
          </ac:grpSpMkLst>
        </pc:grpChg>
        <pc:grpChg chg="add del">
          <ac:chgData name="LIN, Yufeng" userId="4fc84aae-1568-48be-8558-4147c591db01" providerId="ADAL" clId="{200715E5-6DCC-4DA3-AED2-3E1711663B46}" dt="2021-10-08T07:06:39.663" v="3" actId="478"/>
          <ac:grpSpMkLst>
            <pc:docMk/>
            <pc:sldMk cId="1092535940" sldId="256"/>
            <ac:grpSpMk id="82" creationId="{3C0764D5-9B17-4DC0-8904-77EF019CACC7}"/>
          </ac:grpSpMkLst>
        </pc:grpChg>
        <pc:picChg chg="add del mod">
          <ac:chgData name="LIN, Yufeng" userId="4fc84aae-1568-48be-8558-4147c591db01" providerId="ADAL" clId="{200715E5-6DCC-4DA3-AED2-3E1711663B46}" dt="2021-10-08T07:25:06.815" v="12" actId="478"/>
          <ac:picMkLst>
            <pc:docMk/>
            <pc:sldMk cId="1092535940" sldId="256"/>
            <ac:picMk id="3" creationId="{F685FC38-D678-42D8-8772-4678E5CDCB98}"/>
          </ac:picMkLst>
        </pc:picChg>
      </pc:sldChg>
    </pc:docChg>
  </pc:docChgLst>
  <pc:docChgLst>
    <pc:chgData name="LIN, Yufeng" userId="4fc84aae-1568-48be-8558-4147c591db01" providerId="ADAL" clId="{908C0A9C-5796-4260-81C3-F54639A777A1}"/>
    <pc:docChg chg="custSel modSld">
      <pc:chgData name="LIN, Yufeng" userId="4fc84aae-1568-48be-8558-4147c591db01" providerId="ADAL" clId="{908C0A9C-5796-4260-81C3-F54639A777A1}" dt="2021-10-08T07:40:29.964" v="20" actId="1035"/>
      <pc:docMkLst>
        <pc:docMk/>
      </pc:docMkLst>
      <pc:sldChg chg="addSp delSp modSp mod">
        <pc:chgData name="LIN, Yufeng" userId="4fc84aae-1568-48be-8558-4147c591db01" providerId="ADAL" clId="{908C0A9C-5796-4260-81C3-F54639A777A1}" dt="2021-10-08T07:40:29.964" v="20" actId="1035"/>
        <pc:sldMkLst>
          <pc:docMk/>
          <pc:sldMk cId="1092535940" sldId="256"/>
        </pc:sldMkLst>
        <pc:picChg chg="del">
          <ac:chgData name="LIN, Yufeng" userId="4fc84aae-1568-48be-8558-4147c591db01" providerId="ADAL" clId="{908C0A9C-5796-4260-81C3-F54639A777A1}" dt="2021-10-08T07:39:13.859" v="0" actId="478"/>
          <ac:picMkLst>
            <pc:docMk/>
            <pc:sldMk cId="1092535940" sldId="256"/>
            <ac:picMk id="3" creationId="{F685FC38-D678-42D8-8772-4678E5CDCB98}"/>
          </ac:picMkLst>
        </pc:picChg>
        <pc:picChg chg="add mod">
          <ac:chgData name="LIN, Yufeng" userId="4fc84aae-1568-48be-8558-4147c591db01" providerId="ADAL" clId="{908C0A9C-5796-4260-81C3-F54639A777A1}" dt="2021-10-08T07:40:29.964" v="20" actId="1035"/>
          <ac:picMkLst>
            <pc:docMk/>
            <pc:sldMk cId="1092535940" sldId="256"/>
            <ac:picMk id="4" creationId="{76531D7D-9682-45C7-AFFB-63FBBE472A2B}"/>
          </ac:picMkLst>
        </pc:picChg>
        <pc:picChg chg="add mod ord">
          <ac:chgData name="LIN, Yufeng" userId="4fc84aae-1568-48be-8558-4147c591db01" providerId="ADAL" clId="{908C0A9C-5796-4260-81C3-F54639A777A1}" dt="2021-10-08T07:40:19.131" v="17" actId="1076"/>
          <ac:picMkLst>
            <pc:docMk/>
            <pc:sldMk cId="1092535940" sldId="256"/>
            <ac:picMk id="6" creationId="{8113F8B0-7CD7-4C57-9D38-CF48636ACA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680-7138-45B2-BA66-688654A2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18576-0342-4C65-82C1-0B0BC242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1E58-CC43-47D7-9AE2-9ED2BE4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7BE-7849-4454-9B9D-5110DA2A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EAA-094C-4FCF-A5DD-AD0E528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EC5-2614-4A51-A8CB-F904092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AF10-69FA-4634-B7C6-001B6B75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8EB-F593-49D9-8020-ACD5AD2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384-043C-41A7-97BC-E73FA2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377-1338-44FD-AB41-78E4BC8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5564D-0DC6-4EBF-B795-7951C09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3E33-4110-4E07-A462-0A6E9EA3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BE-7822-4406-9354-D4A530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A1E-F724-4D13-B4B9-3D95EB4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02E9-C897-4522-B303-7041CF3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CEF-2A87-4AD8-B6DF-CAB73908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C52C-65E1-40DB-A820-8C826CE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9F8-CD2F-4EB8-A46B-55AB8B0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64B-52AE-45CD-9C79-9A72A07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D346-1C2F-49A3-BABF-71FF34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02-8712-438A-B9C6-1960D7D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0DBE-75BB-4761-8F92-126AF505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B69B-1F9F-4820-B577-E04E89B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138-4450-4702-A587-7F7A320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FEE-D1AB-4DD6-B9E0-4F4835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546B-6B80-490C-B7D4-378111BE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A79E-A50B-497C-A039-E2C45F86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EFD-A300-4F67-9B7E-1238E6E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7D1-2894-457E-AC1E-C8F6014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795F-A2BA-46AA-A7D6-B8A1B726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2E19-C7F8-476C-A144-1617867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EFD-9EED-4828-BDDA-A89E827D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D9AA-5900-4DC3-B1CA-186AA2F2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8D1E-EAC4-4352-B356-655F2E4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4141-B56C-479F-9CA3-2582C84C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B0E7C-408D-42E2-A02A-FF4392140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91B9-B36A-4687-8062-202299F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495C-C51A-4370-B412-26723B3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EC8C-3A6D-4170-B19E-866AC0B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7-2FE2-49D7-A848-5CE759B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780-CC11-447A-8B04-88FC1A3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B880-9959-45A6-BABA-F826FBF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5D80-D964-4C9B-8C7F-2558922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BB1A-CEE7-44AE-9040-A361068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A434-BB2D-4F7F-8ED8-05F9998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464A-6B10-49C3-A5CB-648D4C3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BF7-1FE7-4197-A405-5E92F851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6F2-E136-44E9-9780-B9822D3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67EA-5E2D-487E-B9FC-CB53AF0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6E50-BFD1-45A0-B83B-7083EB8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DAD-DCC3-4D5B-8E98-4DE6C49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9971-D0FB-446A-B437-1D560A3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285-CF29-46C7-A963-89D0F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B5DA4-9885-475F-B6EF-FC36DAFA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136A-B117-4571-B66C-35DD2A25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50BC-8D66-4228-8D2A-87A7AD7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B84-C11A-4C59-BFBC-B0EFC67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EE1E-E112-43C1-B307-B53D7D6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550-214B-4E52-A71B-49872A6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1181-15DC-4244-85BD-D8E29647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786D-9333-4C82-AB79-A73092C4D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0E30-2A5D-49FF-88BC-867C71B2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D02-EFE4-41ED-A360-97DD742A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113F8B0-7CD7-4C57-9D38-CF48636AC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7" y="396474"/>
            <a:ext cx="4581830" cy="635304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F5F2D1A-84A2-4374-8F4F-D44DC77D8CF4}"/>
              </a:ext>
            </a:extLst>
          </p:cNvPr>
          <p:cNvSpPr txBox="1"/>
          <p:nvPr/>
        </p:nvSpPr>
        <p:spPr>
          <a:xfrm>
            <a:off x="4804427" y="21290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8CC1C3-2666-4DFB-9A1D-4A10D2A1D033}"/>
              </a:ext>
            </a:extLst>
          </p:cNvPr>
          <p:cNvSpPr txBox="1"/>
          <p:nvPr/>
        </p:nvSpPr>
        <p:spPr>
          <a:xfrm>
            <a:off x="165109" y="212901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76531D7D-9682-45C7-AFFB-63FBBE47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57" y="474397"/>
            <a:ext cx="4753368" cy="494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7</cp:revision>
  <dcterms:created xsi:type="dcterms:W3CDTF">2021-09-21T06:57:15Z</dcterms:created>
  <dcterms:modified xsi:type="dcterms:W3CDTF">2021-10-08T07:40:47Z</dcterms:modified>
</cp:coreProperties>
</file>