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359997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42" d="100"/>
          <a:sy n="42" d="100"/>
        </p:scale>
        <p:origin x="72" y="49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79488" y="1143000"/>
            <a:ext cx="8816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1pPr>
    <a:lvl2pPr marL="1123192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2pPr>
    <a:lvl3pPr marL="2246384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3pPr>
    <a:lvl4pPr marL="3369576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4pPr>
    <a:lvl5pPr marL="4492768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5pPr>
    <a:lvl6pPr marL="5615959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6pPr>
    <a:lvl7pPr marL="6739151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7pPr>
    <a:lvl8pPr marL="7862343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8pPr>
    <a:lvl9pPr marL="8985535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79488" y="1143000"/>
            <a:ext cx="88169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062083"/>
            <a:ext cx="2699980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6617911"/>
            <a:ext cx="26999804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1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2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670833"/>
            <a:ext cx="7762444" cy="1067790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670833"/>
            <a:ext cx="22837334" cy="1067790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6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141249"/>
            <a:ext cx="31049774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8432077"/>
            <a:ext cx="31049774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354163"/>
            <a:ext cx="15299889" cy="799457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354163"/>
            <a:ext cx="15299889" cy="799457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8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670834"/>
            <a:ext cx="31049774" cy="243541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088748"/>
            <a:ext cx="15229575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4602496"/>
            <a:ext cx="15229575" cy="676957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088748"/>
            <a:ext cx="15304578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4602496"/>
            <a:ext cx="15304578" cy="676957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93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5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2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839999"/>
            <a:ext cx="1161085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1814166"/>
            <a:ext cx="18224867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3779996"/>
            <a:ext cx="1161085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839999"/>
            <a:ext cx="1161085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1814166"/>
            <a:ext cx="18224867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3779996"/>
            <a:ext cx="1161085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670834"/>
            <a:ext cx="3104977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354163"/>
            <a:ext cx="3104977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1678323"/>
            <a:ext cx="809994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1678323"/>
            <a:ext cx="1214991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1678323"/>
            <a:ext cx="809994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3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AD0CE3A-F4B9-48C6-A5BF-9393AE3266D7}"/>
              </a:ext>
            </a:extLst>
          </p:cNvPr>
          <p:cNvGrpSpPr/>
          <p:nvPr/>
        </p:nvGrpSpPr>
        <p:grpSpPr>
          <a:xfrm>
            <a:off x="441714" y="1759207"/>
            <a:ext cx="11190476" cy="8276246"/>
            <a:chOff x="1150374" y="1759207"/>
            <a:chExt cx="11190476" cy="82762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E10FF6-C614-4679-BC25-345568F5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374" y="2197358"/>
              <a:ext cx="11190476" cy="783809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705BDD-52FE-4B6D-B054-F6AA265BB40D}"/>
                </a:ext>
              </a:extLst>
            </p:cNvPr>
            <p:cNvSpPr txBox="1"/>
            <p:nvPr/>
          </p:nvSpPr>
          <p:spPr>
            <a:xfrm>
              <a:off x="4560120" y="1759207"/>
              <a:ext cx="2265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57868C"/>
                  </a:solidFill>
                  <a:latin typeface="Bahnschrift Condensed" panose="020B0502040204020203" pitchFamily="34" charset="0"/>
                </a:rPr>
                <a:t>Healthy control</a:t>
              </a:r>
              <a:endParaRPr lang="zh-CN" altLang="en-US" sz="3200" dirty="0">
                <a:solidFill>
                  <a:srgbClr val="57868C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0ADF51-6CCD-4CB2-AC4E-64F86A71B675}"/>
              </a:ext>
            </a:extLst>
          </p:cNvPr>
          <p:cNvGrpSpPr/>
          <p:nvPr/>
        </p:nvGrpSpPr>
        <p:grpSpPr>
          <a:xfrm>
            <a:off x="11629134" y="1755886"/>
            <a:ext cx="10885714" cy="7875406"/>
            <a:chOff x="12817854" y="1755886"/>
            <a:chExt cx="10885714" cy="787540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6D688A-C0E9-494C-BED1-BA92387E4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817854" y="2197358"/>
              <a:ext cx="10885714" cy="743393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B46AA3-26E4-495C-9C39-93456F791ACA}"/>
                </a:ext>
              </a:extLst>
            </p:cNvPr>
            <p:cNvSpPr txBox="1"/>
            <p:nvPr/>
          </p:nvSpPr>
          <p:spPr>
            <a:xfrm>
              <a:off x="16881231" y="1755886"/>
              <a:ext cx="14430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5">
                      <a:lumMod val="50000"/>
                    </a:schemeClr>
                  </a:solidFill>
                  <a:latin typeface="Bahnschrift Condensed" panose="020B0502040204020203" pitchFamily="34" charset="0"/>
                </a:rPr>
                <a:t>Adenoma</a:t>
              </a:r>
              <a:endParaRPr lang="zh-CN" altLang="en-US" sz="32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19728F-B765-41CF-9EAB-3FDB7040549E}"/>
              </a:ext>
            </a:extLst>
          </p:cNvPr>
          <p:cNvGrpSpPr/>
          <p:nvPr/>
        </p:nvGrpSpPr>
        <p:grpSpPr>
          <a:xfrm>
            <a:off x="22456000" y="1755887"/>
            <a:ext cx="11676190" cy="8172678"/>
            <a:chOff x="24307660" y="1755887"/>
            <a:chExt cx="11676190" cy="81726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013056-78F7-4E4C-A35A-908B1B038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07660" y="2671422"/>
              <a:ext cx="11676190" cy="725714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588733-EAB6-48F4-8754-4B9C868F4230}"/>
                </a:ext>
              </a:extLst>
            </p:cNvPr>
            <p:cNvSpPr txBox="1"/>
            <p:nvPr/>
          </p:nvSpPr>
          <p:spPr>
            <a:xfrm>
              <a:off x="28568079" y="1755887"/>
              <a:ext cx="15776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  <a:latin typeface="Bahnschrift Condensed" panose="020B0502040204020203" pitchFamily="34" charset="0"/>
                </a:rPr>
                <a:t>CRC group</a:t>
              </a:r>
              <a:endParaRPr lang="zh-CN" altLang="en-US" sz="3200" dirty="0">
                <a:solidFill>
                  <a:srgbClr val="C00000"/>
                </a:solidFill>
                <a:latin typeface="Bahnschrif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6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12</cp:revision>
  <dcterms:created xsi:type="dcterms:W3CDTF">2021-09-21T06:57:15Z</dcterms:created>
  <dcterms:modified xsi:type="dcterms:W3CDTF">2021-10-07T11:01:05Z</dcterms:modified>
</cp:coreProperties>
</file>