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7"/>
  </p:notesMasterIdLst>
  <p:sldIdLst>
    <p:sldId id="265" r:id="rId2"/>
    <p:sldId id="266" r:id="rId3"/>
    <p:sldId id="285" r:id="rId4"/>
    <p:sldId id="290" r:id="rId5"/>
    <p:sldId id="279" r:id="rId6"/>
  </p:sldIdLst>
  <p:sldSz cx="18288000" cy="264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320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N, Yufeng" initials="LY" lastIdx="1" clrIdx="0">
    <p:extLst>
      <p:ext uri="{19B8F6BF-5375-455C-9EA6-DF929625EA0E}">
        <p15:presenceInfo xmlns:p15="http://schemas.microsoft.com/office/powerpoint/2012/main" userId="LIN, Yufe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868C"/>
    <a:srgbClr val="7F7F7F"/>
    <a:srgbClr val="89D0F5"/>
    <a:srgbClr val="7D6C7E"/>
    <a:srgbClr val="449544"/>
    <a:srgbClr val="33FFCC"/>
    <a:srgbClr val="80B9BF"/>
    <a:srgbClr val="E4B695"/>
    <a:srgbClr val="FF99FF"/>
    <a:srgbClr val="EDCE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66" autoAdjust="0"/>
    <p:restoredTop sz="89187" autoAdjust="0"/>
  </p:normalViewPr>
  <p:slideViewPr>
    <p:cSldViewPr showGuides="1">
      <p:cViewPr>
        <p:scale>
          <a:sx n="66" d="100"/>
          <a:sy n="66" d="100"/>
        </p:scale>
        <p:origin x="1430" y="-3432"/>
      </p:cViewPr>
      <p:guideLst>
        <p:guide orient="horz" pos="8320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2B1348-179B-48C0-8B72-D42ACFB42515}" type="datetimeFigureOut">
              <a:rPr lang="zh-CN" altLang="en-US" smtClean="0"/>
              <a:t>2021/9/23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C6707E-6C02-4B4C-A751-ABD3C44EF5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4708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7285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1pPr>
    <a:lvl2pPr marL="536429" algn="l" defTabSz="107285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2pPr>
    <a:lvl3pPr marL="1072856" algn="l" defTabSz="107285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3pPr>
    <a:lvl4pPr marL="1609285" algn="l" defTabSz="107285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4pPr>
    <a:lvl5pPr marL="2145712" algn="l" defTabSz="107285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5pPr>
    <a:lvl6pPr marL="2682141" algn="l" defTabSz="107285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6pPr>
    <a:lvl7pPr marL="3218568" algn="l" defTabSz="107285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7pPr>
    <a:lvl8pPr marL="3754997" algn="l" defTabSz="107285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8pPr>
    <a:lvl9pPr marL="4291426" algn="l" defTabSz="107285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F:\GitHub\multi-CRC-fungi\01.Histogram_data_profile</a:t>
            </a:r>
          </a:p>
          <a:p>
            <a:r>
              <a:rPr lang="en-US" altLang="zh-CN" dirty="0"/>
              <a:t>F:\GitHub\multi-CRC-fungi\04.RarefactionCurve\Cohort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C6707E-6C02-4B4C-A751-ABD3C44EF5E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88156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F:\GitHub\multi-CRC-fungi\06.AlphaDiversity\AlphaIndex\figure</a:t>
            </a:r>
          </a:p>
          <a:p>
            <a:r>
              <a:rPr lang="en-US" altLang="zh-CN" dirty="0"/>
              <a:t>F:\GitHub\multi-CRC-fungi\06.AlphaDiversity\Normaled_Median</a:t>
            </a:r>
          </a:p>
          <a:p>
            <a:r>
              <a:rPr lang="en-US" altLang="zh-CN" dirty="0"/>
              <a:t>F:\GitHub\multi-CRC-fungi\06.AlphaDiversity\Fungal_Components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C6707E-6C02-4B4C-A751-ABD3C44EF5E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5430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F:\GitHub\multi-CRC-fungi\07.FeatureSelection\03.Plot</a:t>
            </a:r>
          </a:p>
          <a:p>
            <a:endParaRPr lang="en-US" altLang="zh-CN" dirty="0"/>
          </a:p>
          <a:p>
            <a:r>
              <a:rPr lang="en-US" altLang="zh-CN" dirty="0"/>
              <a:t>With multiple criteria, we obtained 74 significant different features, 33 mainly different features and 2 core features.</a:t>
            </a:r>
          </a:p>
          <a:p>
            <a:r>
              <a:rPr lang="en-US" altLang="zh-CN" dirty="0"/>
              <a:t>We also explored the performance of these 74 features in different cohorts and do some comparison between Control group and CRC group.</a:t>
            </a:r>
          </a:p>
          <a:p>
            <a:r>
              <a:rPr lang="en-US" altLang="zh-CN" dirty="0"/>
              <a:t>In order to validation our results, we utilized the same method in bacteria selection.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C6707E-6C02-4B4C-A751-ABD3C44EF5E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38289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altLang="zh-CN" dirty="0"/>
              <a:t>F:\GitHub\multi-CRC-fungi\08.correlation</a:t>
            </a:r>
          </a:p>
          <a:p>
            <a:endParaRPr lang="en-US" altLang="zh-CN" dirty="0"/>
          </a:p>
          <a:p>
            <a:r>
              <a:rPr lang="en-US" altLang="zh-CN" dirty="0"/>
              <a:t>As you can see, the bacterial selection is credible, most of them are the reported potential probiotic or pathogens.</a:t>
            </a:r>
          </a:p>
          <a:p>
            <a:r>
              <a:rPr lang="en-US" altLang="zh-CN" dirty="0"/>
              <a:t>In order to showing the most importance interaction in micro-</a:t>
            </a:r>
            <a:r>
              <a:rPr lang="en-US" altLang="zh-CN" dirty="0" err="1"/>
              <a:t>eukaryota</a:t>
            </a:r>
            <a:r>
              <a:rPr lang="en-US" altLang="zh-CN" dirty="0"/>
              <a:t>, we also plot the network for it in each stages.</a:t>
            </a:r>
          </a:p>
          <a:p>
            <a:r>
              <a:rPr lang="en-US" altLang="zh-CN" dirty="0"/>
              <a:t>As the picture shows, the correlation counts would be increased during the disease development.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C6707E-6C02-4B4C-A751-ABD3C44EF5E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40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In order to determine the relative strength of differential correlation between control group and CRC group,</a:t>
            </a:r>
          </a:p>
          <a:p>
            <a:r>
              <a:rPr lang="en-US" altLang="zh-CN" dirty="0"/>
              <a:t>We used the DGCA (Differential Gene Correlation Analysis) to show the difference.</a:t>
            </a:r>
          </a:p>
          <a:p>
            <a:r>
              <a:rPr lang="en-US" altLang="zh-CN" dirty="0"/>
              <a:t>As the figure a, we could know that the correlation between bacteria would play much stronger in CRC than control group, </a:t>
            </a:r>
          </a:p>
          <a:p>
            <a:r>
              <a:rPr lang="en-US" altLang="zh-CN" dirty="0"/>
              <a:t>but it play the opposite in the correlation between </a:t>
            </a:r>
            <a:r>
              <a:rPr lang="en-US" altLang="zh-CN" dirty="0" err="1"/>
              <a:t>eukaryota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In addition, the correlation between bacteria and </a:t>
            </a:r>
            <a:r>
              <a:rPr lang="en-US" altLang="zh-CN" dirty="0" err="1"/>
              <a:t>eukaryota</a:t>
            </a:r>
            <a:r>
              <a:rPr lang="en-US" altLang="zh-CN" dirty="0"/>
              <a:t> is clear hierarchy in two stage.</a:t>
            </a:r>
          </a:p>
          <a:p>
            <a:endParaRPr lang="en-US" altLang="zh-CN" dirty="0"/>
          </a:p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figure</a:t>
            </a:r>
            <a:r>
              <a:rPr lang="zh-CN" altLang="en-US" dirty="0"/>
              <a:t> </a:t>
            </a:r>
            <a:r>
              <a:rPr lang="en-US" altLang="zh-CN" dirty="0"/>
              <a:t>b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definition of differential correlation classes and figure c is the composition of each correlation classes.</a:t>
            </a:r>
          </a:p>
          <a:p>
            <a:endParaRPr lang="en-US" altLang="zh-CN" dirty="0"/>
          </a:p>
          <a:p>
            <a:r>
              <a:rPr lang="en-US" altLang="zh-CN" dirty="0"/>
              <a:t>At last, figure d shows the network for the differential correlation in these 2 stages.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C6707E-6C02-4B4C-A751-ABD3C44EF5E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074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4323176"/>
            <a:ext cx="15544800" cy="9196681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13874517"/>
            <a:ext cx="13716000" cy="6377750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CB261-BEEE-4617-A9AD-DBFE6CD48D9E}" type="datetimeFigureOut">
              <a:rPr lang="zh-CN" altLang="en-US" smtClean="0"/>
              <a:t>2021/9/23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1C693-BD04-47BC-A7BC-628299B8C4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31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CB261-BEEE-4617-A9AD-DBFE6CD48D9E}" type="datetimeFigureOut">
              <a:rPr lang="zh-CN" altLang="en-US" smtClean="0"/>
              <a:t>2021/9/23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1C693-BD04-47BC-A7BC-628299B8C4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2410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1" y="1406407"/>
            <a:ext cx="3943350" cy="22386339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1" y="1406407"/>
            <a:ext cx="11601450" cy="22386339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CB261-BEEE-4617-A9AD-DBFE6CD48D9E}" type="datetimeFigureOut">
              <a:rPr lang="zh-CN" altLang="en-US" smtClean="0"/>
              <a:t>2021/9/23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1C693-BD04-47BC-A7BC-628299B8C4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5903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CB261-BEEE-4617-A9AD-DBFE6CD48D9E}" type="datetimeFigureOut">
              <a:rPr lang="zh-CN" altLang="en-US" smtClean="0"/>
              <a:t>2021/9/23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1C693-BD04-47BC-A7BC-628299B8C4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441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6" y="6585663"/>
            <a:ext cx="15773400" cy="10988320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6" y="17677937"/>
            <a:ext cx="15773400" cy="5778498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/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CB261-BEEE-4617-A9AD-DBFE6CD48D9E}" type="datetimeFigureOut">
              <a:rPr lang="zh-CN" altLang="en-US" smtClean="0"/>
              <a:t>2021/9/23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1C693-BD04-47BC-A7BC-628299B8C4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9430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7032037"/>
            <a:ext cx="7772400" cy="16760709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7032037"/>
            <a:ext cx="7772400" cy="16760709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CB261-BEEE-4617-A9AD-DBFE6CD48D9E}" type="datetimeFigureOut">
              <a:rPr lang="zh-CN" altLang="en-US" smtClean="0"/>
              <a:t>2021/9/23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1C693-BD04-47BC-A7BC-628299B8C4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8454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1406413"/>
            <a:ext cx="15773400" cy="5105872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4" y="6475591"/>
            <a:ext cx="7736680" cy="3173587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4" y="9649178"/>
            <a:ext cx="7736680" cy="14192487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1" y="6475591"/>
            <a:ext cx="7774782" cy="3173587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1" y="9649178"/>
            <a:ext cx="7774782" cy="14192487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CB261-BEEE-4617-A9AD-DBFE6CD48D9E}" type="datetimeFigureOut">
              <a:rPr lang="zh-CN" altLang="en-US" smtClean="0"/>
              <a:t>2021/9/23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1C693-BD04-47BC-A7BC-628299B8C4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8002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CB261-BEEE-4617-A9AD-DBFE6CD48D9E}" type="datetimeFigureOut">
              <a:rPr lang="zh-CN" altLang="en-US" smtClean="0"/>
              <a:t>2021/9/23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1C693-BD04-47BC-A7BC-628299B8C4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9473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CB261-BEEE-4617-A9AD-DBFE6CD48D9E}" type="datetimeFigureOut">
              <a:rPr lang="zh-CN" altLang="en-US" smtClean="0"/>
              <a:t>2021/9/23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1C693-BD04-47BC-A7BC-628299B8C4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0759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1761067"/>
            <a:ext cx="5898356" cy="6163733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3803421"/>
            <a:ext cx="9258300" cy="18772481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7924800"/>
            <a:ext cx="5898356" cy="14681672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CB261-BEEE-4617-A9AD-DBFE6CD48D9E}" type="datetimeFigureOut">
              <a:rPr lang="zh-CN" altLang="en-US" smtClean="0"/>
              <a:t>2021/9/23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1C693-BD04-47BC-A7BC-628299B8C4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201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1761067"/>
            <a:ext cx="5898356" cy="6163733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3803421"/>
            <a:ext cx="9258300" cy="18772481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7924800"/>
            <a:ext cx="5898356" cy="14681672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CB261-BEEE-4617-A9AD-DBFE6CD48D9E}" type="datetimeFigureOut">
              <a:rPr lang="zh-CN" altLang="en-US" smtClean="0"/>
              <a:t>2021/9/23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1C693-BD04-47BC-A7BC-628299B8C4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1485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1406413"/>
            <a:ext cx="15773400" cy="51058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7032037"/>
            <a:ext cx="15773400" cy="167607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24483725"/>
            <a:ext cx="4114800" cy="14064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FCB261-BEEE-4617-A9AD-DBFE6CD48D9E}" type="datetimeFigureOut">
              <a:rPr lang="zh-CN" altLang="en-US" smtClean="0"/>
              <a:t>2021/9/23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24483725"/>
            <a:ext cx="6172200" cy="14064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24483725"/>
            <a:ext cx="4114800" cy="14064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D1C693-BD04-47BC-A7BC-628299B8C4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8895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11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jp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jpeg"/><Relationship Id="rId13" Type="http://schemas.openxmlformats.org/officeDocument/2006/relationships/image" Target="../media/image33.png"/><Relationship Id="rId3" Type="http://schemas.openxmlformats.org/officeDocument/2006/relationships/image" Target="../media/image27.png"/><Relationship Id="rId7" Type="http://schemas.openxmlformats.org/officeDocument/2006/relationships/image" Target="../media/image27.emf"/><Relationship Id="rId12" Type="http://schemas.openxmlformats.org/officeDocument/2006/relationships/image" Target="../media/image3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emf"/><Relationship Id="rId9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519C050-959E-4C08-9B10-34F49E941FD3}"/>
              </a:ext>
            </a:extLst>
          </p:cNvPr>
          <p:cNvGrpSpPr/>
          <p:nvPr/>
        </p:nvGrpSpPr>
        <p:grpSpPr>
          <a:xfrm>
            <a:off x="555720" y="1182932"/>
            <a:ext cx="17346106" cy="9468784"/>
            <a:chOff x="555720" y="1182932"/>
            <a:chExt cx="17346106" cy="9468784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65623EC-9CC1-49D9-BAEF-14C440638AD8}"/>
                </a:ext>
              </a:extLst>
            </p:cNvPr>
            <p:cNvGrpSpPr/>
            <p:nvPr/>
          </p:nvGrpSpPr>
          <p:grpSpPr>
            <a:xfrm>
              <a:off x="647056" y="1182932"/>
              <a:ext cx="17254770" cy="9468784"/>
              <a:chOff x="647056" y="-293232"/>
              <a:chExt cx="17254770" cy="9468784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627E247F-DAC9-4197-AAB2-E733E30EBB3B}"/>
                  </a:ext>
                </a:extLst>
              </p:cNvPr>
              <p:cNvGrpSpPr/>
              <p:nvPr/>
            </p:nvGrpSpPr>
            <p:grpSpPr>
              <a:xfrm>
                <a:off x="2048563" y="1111908"/>
                <a:ext cx="6627385" cy="2745466"/>
                <a:chOff x="2537018" y="1337021"/>
                <a:chExt cx="6627385" cy="3069245"/>
              </a:xfrm>
            </p:grpSpPr>
            <p:grpSp>
              <p:nvGrpSpPr>
                <p:cNvPr id="670" name="Group 669">
                  <a:extLst>
                    <a:ext uri="{FF2B5EF4-FFF2-40B4-BE49-F238E27FC236}">
                      <a16:creationId xmlns:a16="http://schemas.microsoft.com/office/drawing/2014/main" id="{E345C65D-CE12-4F33-8B8B-6B8DE2F97BD1}"/>
                    </a:ext>
                  </a:extLst>
                </p:cNvPr>
                <p:cNvGrpSpPr/>
                <p:nvPr/>
              </p:nvGrpSpPr>
              <p:grpSpPr>
                <a:xfrm>
                  <a:off x="2537018" y="1337021"/>
                  <a:ext cx="6627385" cy="3069245"/>
                  <a:chOff x="119980" y="-334408"/>
                  <a:chExt cx="8343681" cy="6174883"/>
                </a:xfrm>
              </p:grpSpPr>
              <p:sp>
                <p:nvSpPr>
                  <p:cNvPr id="672" name="object 3">
                    <a:extLst>
                      <a:ext uri="{FF2B5EF4-FFF2-40B4-BE49-F238E27FC236}">
                        <a16:creationId xmlns:a16="http://schemas.microsoft.com/office/drawing/2014/main" id="{4A289A74-016C-4613-9E2C-E69B47664A78}"/>
                      </a:ext>
                    </a:extLst>
                  </p:cNvPr>
                  <p:cNvSpPr txBox="1"/>
                  <p:nvPr/>
                </p:nvSpPr>
                <p:spPr>
                  <a:xfrm>
                    <a:off x="119980" y="1481618"/>
                    <a:ext cx="235718" cy="3186359"/>
                  </a:xfrm>
                  <a:prstGeom prst="rect">
                    <a:avLst/>
                  </a:prstGeom>
                </p:spPr>
                <p:txBody>
                  <a:bodyPr vert="vert270" wrap="square" lIns="0" tIns="0" rIns="0" bIns="0" rtlCol="0">
                    <a:spAutoFit/>
                  </a:bodyPr>
                  <a:lstStyle/>
                  <a:p>
                    <a:pPr marL="12700" algn="ctr">
                      <a:lnSpc>
                        <a:spcPts val="1425"/>
                      </a:lnSpc>
                    </a:pPr>
                    <a:r>
                      <a:rPr b="1" i="1" spc="-10" dirty="0">
                        <a:latin typeface="Arial"/>
                        <a:cs typeface="Arial"/>
                      </a:rPr>
                      <a:t>Percentage</a:t>
                    </a:r>
                    <a:endParaRPr b="1" i="1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673" name="object 4">
                    <a:extLst>
                      <a:ext uri="{FF2B5EF4-FFF2-40B4-BE49-F238E27FC236}">
                        <a16:creationId xmlns:a16="http://schemas.microsoft.com/office/drawing/2014/main" id="{278A6670-5852-41EB-BA7A-49BFB2D480BE}"/>
                      </a:ext>
                    </a:extLst>
                  </p:cNvPr>
                  <p:cNvSpPr/>
                  <p:nvPr/>
                </p:nvSpPr>
                <p:spPr>
                  <a:xfrm>
                    <a:off x="1558036" y="5468111"/>
                    <a:ext cx="6393815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393815">
                        <a:moveTo>
                          <a:pt x="0" y="0"/>
                        </a:moveTo>
                        <a:lnTo>
                          <a:pt x="6393688" y="0"/>
                        </a:lnTo>
                      </a:path>
                    </a:pathLst>
                  </a:custGeom>
                  <a:ln w="9525">
                    <a:solidFill>
                      <a:srgbClr val="00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674" name="object 5">
                    <a:extLst>
                      <a:ext uri="{FF2B5EF4-FFF2-40B4-BE49-F238E27FC236}">
                        <a16:creationId xmlns:a16="http://schemas.microsoft.com/office/drawing/2014/main" id="{6710B2F2-ACEE-4200-A508-807B15DFDEB7}"/>
                      </a:ext>
                    </a:extLst>
                  </p:cNvPr>
                  <p:cNvSpPr/>
                  <p:nvPr/>
                </p:nvSpPr>
                <p:spPr>
                  <a:xfrm>
                    <a:off x="1558036" y="5468111"/>
                    <a:ext cx="0" cy="914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h="91439">
                        <a:moveTo>
                          <a:pt x="0" y="0"/>
                        </a:moveTo>
                        <a:lnTo>
                          <a:pt x="0" y="91440"/>
                        </a:lnTo>
                      </a:path>
                    </a:pathLst>
                  </a:custGeom>
                  <a:ln w="9525">
                    <a:solidFill>
                      <a:srgbClr val="00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678" name="object 6">
                    <a:extLst>
                      <a:ext uri="{FF2B5EF4-FFF2-40B4-BE49-F238E27FC236}">
                        <a16:creationId xmlns:a16="http://schemas.microsoft.com/office/drawing/2014/main" id="{D869D4CF-0128-4A24-8F95-5D43CE4CB28B}"/>
                      </a:ext>
                    </a:extLst>
                  </p:cNvPr>
                  <p:cNvSpPr/>
                  <p:nvPr/>
                </p:nvSpPr>
                <p:spPr>
                  <a:xfrm>
                    <a:off x="2836798" y="5468111"/>
                    <a:ext cx="0" cy="914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h="91439">
                        <a:moveTo>
                          <a:pt x="0" y="0"/>
                        </a:moveTo>
                        <a:lnTo>
                          <a:pt x="0" y="91440"/>
                        </a:lnTo>
                      </a:path>
                    </a:pathLst>
                  </a:custGeom>
                  <a:ln w="9525">
                    <a:solidFill>
                      <a:srgbClr val="00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680" name="object 7">
                    <a:extLst>
                      <a:ext uri="{FF2B5EF4-FFF2-40B4-BE49-F238E27FC236}">
                        <a16:creationId xmlns:a16="http://schemas.microsoft.com/office/drawing/2014/main" id="{DC17E12B-5AFD-4815-B3F9-3D9F3FCA5EF5}"/>
                      </a:ext>
                    </a:extLst>
                  </p:cNvPr>
                  <p:cNvSpPr/>
                  <p:nvPr/>
                </p:nvSpPr>
                <p:spPr>
                  <a:xfrm>
                    <a:off x="4115561" y="5468111"/>
                    <a:ext cx="0" cy="914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h="91439">
                        <a:moveTo>
                          <a:pt x="0" y="0"/>
                        </a:moveTo>
                        <a:lnTo>
                          <a:pt x="0" y="91440"/>
                        </a:lnTo>
                      </a:path>
                    </a:pathLst>
                  </a:custGeom>
                  <a:ln w="9525">
                    <a:solidFill>
                      <a:srgbClr val="00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685" name="object 8">
                    <a:extLst>
                      <a:ext uri="{FF2B5EF4-FFF2-40B4-BE49-F238E27FC236}">
                        <a16:creationId xmlns:a16="http://schemas.microsoft.com/office/drawing/2014/main" id="{C007A7BD-24E3-4FD9-86C3-7883DF54D300}"/>
                      </a:ext>
                    </a:extLst>
                  </p:cNvPr>
                  <p:cNvSpPr/>
                  <p:nvPr/>
                </p:nvSpPr>
                <p:spPr>
                  <a:xfrm>
                    <a:off x="5394197" y="5468111"/>
                    <a:ext cx="0" cy="914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h="91439">
                        <a:moveTo>
                          <a:pt x="0" y="0"/>
                        </a:moveTo>
                        <a:lnTo>
                          <a:pt x="0" y="91440"/>
                        </a:lnTo>
                      </a:path>
                    </a:pathLst>
                  </a:custGeom>
                  <a:ln w="9525">
                    <a:solidFill>
                      <a:srgbClr val="00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687" name="object 9">
                    <a:extLst>
                      <a:ext uri="{FF2B5EF4-FFF2-40B4-BE49-F238E27FC236}">
                        <a16:creationId xmlns:a16="http://schemas.microsoft.com/office/drawing/2014/main" id="{89776E7B-8038-48C6-88E8-95A52D3264BD}"/>
                      </a:ext>
                    </a:extLst>
                  </p:cNvPr>
                  <p:cNvSpPr/>
                  <p:nvPr/>
                </p:nvSpPr>
                <p:spPr>
                  <a:xfrm>
                    <a:off x="6672960" y="5468111"/>
                    <a:ext cx="0" cy="914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h="91439">
                        <a:moveTo>
                          <a:pt x="0" y="0"/>
                        </a:moveTo>
                        <a:lnTo>
                          <a:pt x="0" y="91440"/>
                        </a:lnTo>
                      </a:path>
                    </a:pathLst>
                  </a:custGeom>
                  <a:ln w="9525">
                    <a:solidFill>
                      <a:srgbClr val="00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690" name="object 10">
                    <a:extLst>
                      <a:ext uri="{FF2B5EF4-FFF2-40B4-BE49-F238E27FC236}">
                        <a16:creationId xmlns:a16="http://schemas.microsoft.com/office/drawing/2014/main" id="{F98A524F-9694-4AC9-BFA5-FA889BCA0D3B}"/>
                      </a:ext>
                    </a:extLst>
                  </p:cNvPr>
                  <p:cNvSpPr/>
                  <p:nvPr/>
                </p:nvSpPr>
                <p:spPr>
                  <a:xfrm>
                    <a:off x="7951723" y="5468111"/>
                    <a:ext cx="0" cy="914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h="91439">
                        <a:moveTo>
                          <a:pt x="0" y="0"/>
                        </a:moveTo>
                        <a:lnTo>
                          <a:pt x="0" y="91440"/>
                        </a:lnTo>
                      </a:path>
                    </a:pathLst>
                  </a:custGeom>
                  <a:ln w="9525">
                    <a:solidFill>
                      <a:srgbClr val="00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692" name="object 11">
                    <a:extLst>
                      <a:ext uri="{FF2B5EF4-FFF2-40B4-BE49-F238E27FC236}">
                        <a16:creationId xmlns:a16="http://schemas.microsoft.com/office/drawing/2014/main" id="{314D409A-AFEF-4295-BF21-F3DDD5900FB9}"/>
                      </a:ext>
                    </a:extLst>
                  </p:cNvPr>
                  <p:cNvSpPr txBox="1"/>
                  <p:nvPr/>
                </p:nvSpPr>
                <p:spPr>
                  <a:xfrm>
                    <a:off x="1502917" y="5632196"/>
                    <a:ext cx="110489" cy="208279"/>
                  </a:xfrm>
                  <a:prstGeom prst="rect">
                    <a:avLst/>
                  </a:prstGeom>
                </p:spPr>
                <p:txBody>
                  <a:bodyPr vert="horz" wrap="square" lIns="0" tIns="12700" rIns="0" bIns="0" rtlCol="0">
                    <a:spAutoFit/>
                  </a:bodyPr>
                  <a:lstStyle/>
                  <a:p>
                    <a:pPr marL="12700">
                      <a:lnSpc>
                        <a:spcPct val="100000"/>
                      </a:lnSpc>
                      <a:spcBef>
                        <a:spcPts val="100"/>
                      </a:spcBef>
                    </a:pPr>
                    <a:r>
                      <a:rPr sz="1200" dirty="0">
                        <a:latin typeface="Arial"/>
                        <a:cs typeface="Arial"/>
                      </a:rPr>
                      <a:t>1</a:t>
                    </a:r>
                    <a:endParaRPr sz="120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694" name="object 12">
                    <a:extLst>
                      <a:ext uri="{FF2B5EF4-FFF2-40B4-BE49-F238E27FC236}">
                        <a16:creationId xmlns:a16="http://schemas.microsoft.com/office/drawing/2014/main" id="{9F14D91F-9EFF-4AC8-9548-C3E272339972}"/>
                      </a:ext>
                    </a:extLst>
                  </p:cNvPr>
                  <p:cNvSpPr txBox="1"/>
                  <p:nvPr/>
                </p:nvSpPr>
                <p:spPr>
                  <a:xfrm>
                    <a:off x="2781680" y="5632196"/>
                    <a:ext cx="110489" cy="208279"/>
                  </a:xfrm>
                  <a:prstGeom prst="rect">
                    <a:avLst/>
                  </a:prstGeom>
                </p:spPr>
                <p:txBody>
                  <a:bodyPr vert="horz" wrap="square" lIns="0" tIns="12700" rIns="0" bIns="0" rtlCol="0">
                    <a:spAutoFit/>
                  </a:bodyPr>
                  <a:lstStyle/>
                  <a:p>
                    <a:pPr marL="12700">
                      <a:lnSpc>
                        <a:spcPct val="100000"/>
                      </a:lnSpc>
                      <a:spcBef>
                        <a:spcPts val="100"/>
                      </a:spcBef>
                    </a:pPr>
                    <a:r>
                      <a:rPr sz="1200" dirty="0">
                        <a:latin typeface="Arial"/>
                        <a:cs typeface="Arial"/>
                      </a:rPr>
                      <a:t>2</a:t>
                    </a:r>
                    <a:endParaRPr sz="120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696" name="object 13">
                    <a:extLst>
                      <a:ext uri="{FF2B5EF4-FFF2-40B4-BE49-F238E27FC236}">
                        <a16:creationId xmlns:a16="http://schemas.microsoft.com/office/drawing/2014/main" id="{61C53531-4BB9-43CC-865D-90A6CCAFA8C6}"/>
                      </a:ext>
                    </a:extLst>
                  </p:cNvPr>
                  <p:cNvSpPr txBox="1"/>
                  <p:nvPr/>
                </p:nvSpPr>
                <p:spPr>
                  <a:xfrm>
                    <a:off x="4060444" y="5632196"/>
                    <a:ext cx="110489" cy="208279"/>
                  </a:xfrm>
                  <a:prstGeom prst="rect">
                    <a:avLst/>
                  </a:prstGeom>
                </p:spPr>
                <p:txBody>
                  <a:bodyPr vert="horz" wrap="square" lIns="0" tIns="12700" rIns="0" bIns="0" rtlCol="0">
                    <a:spAutoFit/>
                  </a:bodyPr>
                  <a:lstStyle/>
                  <a:p>
                    <a:pPr marL="12700">
                      <a:lnSpc>
                        <a:spcPct val="100000"/>
                      </a:lnSpc>
                      <a:spcBef>
                        <a:spcPts val="100"/>
                      </a:spcBef>
                    </a:pPr>
                    <a:r>
                      <a:rPr sz="1200" dirty="0">
                        <a:latin typeface="Arial"/>
                        <a:cs typeface="Arial"/>
                      </a:rPr>
                      <a:t>3</a:t>
                    </a:r>
                    <a:endParaRPr sz="120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698" name="object 14">
                    <a:extLst>
                      <a:ext uri="{FF2B5EF4-FFF2-40B4-BE49-F238E27FC236}">
                        <a16:creationId xmlns:a16="http://schemas.microsoft.com/office/drawing/2014/main" id="{819E6BBF-28EE-4A10-B1CF-4558EA1FA093}"/>
                      </a:ext>
                    </a:extLst>
                  </p:cNvPr>
                  <p:cNvSpPr txBox="1"/>
                  <p:nvPr/>
                </p:nvSpPr>
                <p:spPr>
                  <a:xfrm>
                    <a:off x="5339207" y="5632196"/>
                    <a:ext cx="110489" cy="208279"/>
                  </a:xfrm>
                  <a:prstGeom prst="rect">
                    <a:avLst/>
                  </a:prstGeom>
                </p:spPr>
                <p:txBody>
                  <a:bodyPr vert="horz" wrap="square" lIns="0" tIns="12700" rIns="0" bIns="0" rtlCol="0">
                    <a:spAutoFit/>
                  </a:bodyPr>
                  <a:lstStyle/>
                  <a:p>
                    <a:pPr marL="12700">
                      <a:lnSpc>
                        <a:spcPct val="100000"/>
                      </a:lnSpc>
                      <a:spcBef>
                        <a:spcPts val="100"/>
                      </a:spcBef>
                    </a:pPr>
                    <a:r>
                      <a:rPr sz="1200" dirty="0">
                        <a:latin typeface="Arial"/>
                        <a:cs typeface="Arial"/>
                      </a:rPr>
                      <a:t>4</a:t>
                    </a:r>
                    <a:endParaRPr sz="120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701" name="object 15">
                    <a:extLst>
                      <a:ext uri="{FF2B5EF4-FFF2-40B4-BE49-F238E27FC236}">
                        <a16:creationId xmlns:a16="http://schemas.microsoft.com/office/drawing/2014/main" id="{C75CB208-81CF-478A-871A-BB31A4A57A66}"/>
                      </a:ext>
                    </a:extLst>
                  </p:cNvPr>
                  <p:cNvSpPr txBox="1"/>
                  <p:nvPr/>
                </p:nvSpPr>
                <p:spPr>
                  <a:xfrm>
                    <a:off x="6617969" y="5632196"/>
                    <a:ext cx="110489" cy="208279"/>
                  </a:xfrm>
                  <a:prstGeom prst="rect">
                    <a:avLst/>
                  </a:prstGeom>
                </p:spPr>
                <p:txBody>
                  <a:bodyPr vert="horz" wrap="square" lIns="0" tIns="12700" rIns="0" bIns="0" rtlCol="0">
                    <a:spAutoFit/>
                  </a:bodyPr>
                  <a:lstStyle/>
                  <a:p>
                    <a:pPr marL="12700">
                      <a:lnSpc>
                        <a:spcPct val="100000"/>
                      </a:lnSpc>
                      <a:spcBef>
                        <a:spcPts val="100"/>
                      </a:spcBef>
                    </a:pPr>
                    <a:r>
                      <a:rPr sz="1200" dirty="0">
                        <a:latin typeface="Arial"/>
                        <a:cs typeface="Arial"/>
                      </a:rPr>
                      <a:t>5</a:t>
                    </a:r>
                    <a:endParaRPr sz="120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705" name="object 16">
                    <a:extLst>
                      <a:ext uri="{FF2B5EF4-FFF2-40B4-BE49-F238E27FC236}">
                        <a16:creationId xmlns:a16="http://schemas.microsoft.com/office/drawing/2014/main" id="{B181640D-0268-4782-A104-5A74DEE68D38}"/>
                      </a:ext>
                    </a:extLst>
                  </p:cNvPr>
                  <p:cNvSpPr txBox="1"/>
                  <p:nvPr/>
                </p:nvSpPr>
                <p:spPr>
                  <a:xfrm>
                    <a:off x="7896732" y="5632196"/>
                    <a:ext cx="110489" cy="208279"/>
                  </a:xfrm>
                  <a:prstGeom prst="rect">
                    <a:avLst/>
                  </a:prstGeom>
                </p:spPr>
                <p:txBody>
                  <a:bodyPr vert="horz" wrap="square" lIns="0" tIns="12700" rIns="0" bIns="0" rtlCol="0">
                    <a:spAutoFit/>
                  </a:bodyPr>
                  <a:lstStyle/>
                  <a:p>
                    <a:pPr marL="12700">
                      <a:lnSpc>
                        <a:spcPct val="100000"/>
                      </a:lnSpc>
                      <a:spcBef>
                        <a:spcPts val="100"/>
                      </a:spcBef>
                    </a:pPr>
                    <a:r>
                      <a:rPr sz="1200" dirty="0">
                        <a:latin typeface="Arial"/>
                        <a:cs typeface="Arial"/>
                      </a:rPr>
                      <a:t>6</a:t>
                    </a:r>
                    <a:endParaRPr sz="120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707" name="object 17">
                    <a:extLst>
                      <a:ext uri="{FF2B5EF4-FFF2-40B4-BE49-F238E27FC236}">
                        <a16:creationId xmlns:a16="http://schemas.microsoft.com/office/drawing/2014/main" id="{A032BCF3-3D87-4178-89AF-160BE9676897}"/>
                      </a:ext>
                    </a:extLst>
                  </p:cNvPr>
                  <p:cNvSpPr/>
                  <p:nvPr/>
                </p:nvSpPr>
                <p:spPr>
                  <a:xfrm>
                    <a:off x="749808" y="994028"/>
                    <a:ext cx="0" cy="429958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h="4299585">
                        <a:moveTo>
                          <a:pt x="0" y="4299331"/>
                        </a:moveTo>
                        <a:lnTo>
                          <a:pt x="0" y="0"/>
                        </a:lnTo>
                      </a:path>
                    </a:pathLst>
                  </a:custGeom>
                  <a:ln w="9525">
                    <a:solidFill>
                      <a:srgbClr val="00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09" name="object 18">
                    <a:extLst>
                      <a:ext uri="{FF2B5EF4-FFF2-40B4-BE49-F238E27FC236}">
                        <a16:creationId xmlns:a16="http://schemas.microsoft.com/office/drawing/2014/main" id="{6392BF0F-500E-4F7D-84D5-9CC36C0DDA6F}"/>
                      </a:ext>
                    </a:extLst>
                  </p:cNvPr>
                  <p:cNvSpPr/>
                  <p:nvPr/>
                </p:nvSpPr>
                <p:spPr>
                  <a:xfrm>
                    <a:off x="658368" y="5293359"/>
                    <a:ext cx="9144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1440">
                        <a:moveTo>
                          <a:pt x="91439" y="0"/>
                        </a:moveTo>
                        <a:lnTo>
                          <a:pt x="0" y="0"/>
                        </a:lnTo>
                      </a:path>
                    </a:pathLst>
                  </a:custGeom>
                  <a:ln w="9525">
                    <a:solidFill>
                      <a:srgbClr val="00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11" name="object 19">
                    <a:extLst>
                      <a:ext uri="{FF2B5EF4-FFF2-40B4-BE49-F238E27FC236}">
                        <a16:creationId xmlns:a16="http://schemas.microsoft.com/office/drawing/2014/main" id="{4A4647FC-0D96-4CA6-A00A-6ABE02B8A477}"/>
                      </a:ext>
                    </a:extLst>
                  </p:cNvPr>
                  <p:cNvSpPr/>
                  <p:nvPr/>
                </p:nvSpPr>
                <p:spPr>
                  <a:xfrm>
                    <a:off x="658368" y="4433442"/>
                    <a:ext cx="9144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1440">
                        <a:moveTo>
                          <a:pt x="91439" y="0"/>
                        </a:moveTo>
                        <a:lnTo>
                          <a:pt x="0" y="0"/>
                        </a:lnTo>
                      </a:path>
                    </a:pathLst>
                  </a:custGeom>
                  <a:ln w="9525">
                    <a:solidFill>
                      <a:srgbClr val="00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12" name="object 20">
                    <a:extLst>
                      <a:ext uri="{FF2B5EF4-FFF2-40B4-BE49-F238E27FC236}">
                        <a16:creationId xmlns:a16="http://schemas.microsoft.com/office/drawing/2014/main" id="{1550E403-0974-44C8-AFF2-11301DB44E61}"/>
                      </a:ext>
                    </a:extLst>
                  </p:cNvPr>
                  <p:cNvSpPr/>
                  <p:nvPr/>
                </p:nvSpPr>
                <p:spPr>
                  <a:xfrm>
                    <a:off x="658368" y="3573653"/>
                    <a:ext cx="9144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1440">
                        <a:moveTo>
                          <a:pt x="91439" y="0"/>
                        </a:moveTo>
                        <a:lnTo>
                          <a:pt x="0" y="0"/>
                        </a:lnTo>
                      </a:path>
                    </a:pathLst>
                  </a:custGeom>
                  <a:ln w="9525">
                    <a:solidFill>
                      <a:srgbClr val="00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13" name="object 21">
                    <a:extLst>
                      <a:ext uri="{FF2B5EF4-FFF2-40B4-BE49-F238E27FC236}">
                        <a16:creationId xmlns:a16="http://schemas.microsoft.com/office/drawing/2014/main" id="{B712834A-69C1-4989-BE04-CF605E1023BC}"/>
                      </a:ext>
                    </a:extLst>
                  </p:cNvPr>
                  <p:cNvSpPr/>
                  <p:nvPr/>
                </p:nvSpPr>
                <p:spPr>
                  <a:xfrm>
                    <a:off x="658368" y="2713735"/>
                    <a:ext cx="9144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1440">
                        <a:moveTo>
                          <a:pt x="91439" y="0"/>
                        </a:moveTo>
                        <a:lnTo>
                          <a:pt x="0" y="0"/>
                        </a:lnTo>
                      </a:path>
                    </a:pathLst>
                  </a:custGeom>
                  <a:ln w="9525">
                    <a:solidFill>
                      <a:srgbClr val="00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15" name="object 22">
                    <a:extLst>
                      <a:ext uri="{FF2B5EF4-FFF2-40B4-BE49-F238E27FC236}">
                        <a16:creationId xmlns:a16="http://schemas.microsoft.com/office/drawing/2014/main" id="{92844E9D-80D6-4B9F-8197-5C63780B5AFD}"/>
                      </a:ext>
                    </a:extLst>
                  </p:cNvPr>
                  <p:cNvSpPr/>
                  <p:nvPr/>
                </p:nvSpPr>
                <p:spPr>
                  <a:xfrm>
                    <a:off x="658368" y="1853819"/>
                    <a:ext cx="9144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1440">
                        <a:moveTo>
                          <a:pt x="91439" y="0"/>
                        </a:moveTo>
                        <a:lnTo>
                          <a:pt x="0" y="0"/>
                        </a:lnTo>
                      </a:path>
                    </a:pathLst>
                  </a:custGeom>
                  <a:ln w="9525">
                    <a:solidFill>
                      <a:srgbClr val="00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16" name="object 23">
                    <a:extLst>
                      <a:ext uri="{FF2B5EF4-FFF2-40B4-BE49-F238E27FC236}">
                        <a16:creationId xmlns:a16="http://schemas.microsoft.com/office/drawing/2014/main" id="{434E432D-FB6F-4AE3-B85E-5873C2F4017B}"/>
                      </a:ext>
                    </a:extLst>
                  </p:cNvPr>
                  <p:cNvSpPr/>
                  <p:nvPr/>
                </p:nvSpPr>
                <p:spPr>
                  <a:xfrm>
                    <a:off x="658368" y="994028"/>
                    <a:ext cx="9144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1440">
                        <a:moveTo>
                          <a:pt x="91439" y="0"/>
                        </a:moveTo>
                        <a:lnTo>
                          <a:pt x="0" y="0"/>
                        </a:lnTo>
                      </a:path>
                    </a:pathLst>
                  </a:custGeom>
                  <a:ln w="9525">
                    <a:solidFill>
                      <a:srgbClr val="00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18" name="object 24">
                    <a:extLst>
                      <a:ext uri="{FF2B5EF4-FFF2-40B4-BE49-F238E27FC236}">
                        <a16:creationId xmlns:a16="http://schemas.microsoft.com/office/drawing/2014/main" id="{EFBB60AA-3D24-4CA9-B29B-CB96686F0143}"/>
                      </a:ext>
                    </a:extLst>
                  </p:cNvPr>
                  <p:cNvSpPr txBox="1"/>
                  <p:nvPr/>
                </p:nvSpPr>
                <p:spPr>
                  <a:xfrm>
                    <a:off x="379688" y="5238320"/>
                    <a:ext cx="196215" cy="110489"/>
                  </a:xfrm>
                  <a:prstGeom prst="rect">
                    <a:avLst/>
                  </a:prstGeom>
                </p:spPr>
                <p:txBody>
                  <a:bodyPr vert="vert270" wrap="square" lIns="0" tIns="0" rIns="0" bIns="0" rtlCol="0">
                    <a:spAutoFit/>
                  </a:bodyPr>
                  <a:lstStyle/>
                  <a:p>
                    <a:pPr marL="12700">
                      <a:lnSpc>
                        <a:spcPts val="1425"/>
                      </a:lnSpc>
                    </a:pPr>
                    <a:r>
                      <a:rPr sz="1200" dirty="0">
                        <a:latin typeface="Arial"/>
                        <a:cs typeface="Arial"/>
                      </a:rPr>
                      <a:t>0</a:t>
                    </a:r>
                    <a:endParaRPr sz="120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719" name="object 25">
                    <a:extLst>
                      <a:ext uri="{FF2B5EF4-FFF2-40B4-BE49-F238E27FC236}">
                        <a16:creationId xmlns:a16="http://schemas.microsoft.com/office/drawing/2014/main" id="{D6DDA4AA-C046-49D6-A2CA-06AE2CEB8FCB}"/>
                      </a:ext>
                    </a:extLst>
                  </p:cNvPr>
                  <p:cNvSpPr txBox="1"/>
                  <p:nvPr/>
                </p:nvSpPr>
                <p:spPr>
                  <a:xfrm>
                    <a:off x="379688" y="4378403"/>
                    <a:ext cx="196215" cy="110489"/>
                  </a:xfrm>
                  <a:prstGeom prst="rect">
                    <a:avLst/>
                  </a:prstGeom>
                </p:spPr>
                <p:txBody>
                  <a:bodyPr vert="vert270" wrap="square" lIns="0" tIns="0" rIns="0" bIns="0" rtlCol="0">
                    <a:spAutoFit/>
                  </a:bodyPr>
                  <a:lstStyle/>
                  <a:p>
                    <a:pPr marL="12700">
                      <a:lnSpc>
                        <a:spcPts val="1425"/>
                      </a:lnSpc>
                    </a:pPr>
                    <a:r>
                      <a:rPr sz="1200" dirty="0">
                        <a:latin typeface="Arial"/>
                        <a:cs typeface="Arial"/>
                      </a:rPr>
                      <a:t>2</a:t>
                    </a:r>
                    <a:endParaRPr sz="120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724" name="object 26">
                    <a:extLst>
                      <a:ext uri="{FF2B5EF4-FFF2-40B4-BE49-F238E27FC236}">
                        <a16:creationId xmlns:a16="http://schemas.microsoft.com/office/drawing/2014/main" id="{C9365BEA-BEA4-4FEF-BC32-D36956D3F0C5}"/>
                      </a:ext>
                    </a:extLst>
                  </p:cNvPr>
                  <p:cNvSpPr txBox="1"/>
                  <p:nvPr/>
                </p:nvSpPr>
                <p:spPr>
                  <a:xfrm>
                    <a:off x="379688" y="3518486"/>
                    <a:ext cx="196215" cy="110489"/>
                  </a:xfrm>
                  <a:prstGeom prst="rect">
                    <a:avLst/>
                  </a:prstGeom>
                </p:spPr>
                <p:txBody>
                  <a:bodyPr vert="vert270" wrap="square" lIns="0" tIns="0" rIns="0" bIns="0" rtlCol="0">
                    <a:spAutoFit/>
                  </a:bodyPr>
                  <a:lstStyle/>
                  <a:p>
                    <a:pPr marL="12700">
                      <a:lnSpc>
                        <a:spcPts val="1425"/>
                      </a:lnSpc>
                    </a:pPr>
                    <a:r>
                      <a:rPr sz="1200" dirty="0">
                        <a:latin typeface="Arial"/>
                        <a:cs typeface="Arial"/>
                      </a:rPr>
                      <a:t>4</a:t>
                    </a:r>
                    <a:endParaRPr sz="120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731" name="object 27">
                    <a:extLst>
                      <a:ext uri="{FF2B5EF4-FFF2-40B4-BE49-F238E27FC236}">
                        <a16:creationId xmlns:a16="http://schemas.microsoft.com/office/drawing/2014/main" id="{EFFDF277-28C1-4D9B-810F-E8A228A4C86E}"/>
                      </a:ext>
                    </a:extLst>
                  </p:cNvPr>
                  <p:cNvSpPr txBox="1"/>
                  <p:nvPr/>
                </p:nvSpPr>
                <p:spPr>
                  <a:xfrm>
                    <a:off x="379688" y="2658696"/>
                    <a:ext cx="196215" cy="110489"/>
                  </a:xfrm>
                  <a:prstGeom prst="rect">
                    <a:avLst/>
                  </a:prstGeom>
                </p:spPr>
                <p:txBody>
                  <a:bodyPr vert="vert270" wrap="square" lIns="0" tIns="0" rIns="0" bIns="0" rtlCol="0">
                    <a:spAutoFit/>
                  </a:bodyPr>
                  <a:lstStyle/>
                  <a:p>
                    <a:pPr marL="12700">
                      <a:lnSpc>
                        <a:spcPts val="1425"/>
                      </a:lnSpc>
                    </a:pPr>
                    <a:r>
                      <a:rPr sz="1200" dirty="0">
                        <a:latin typeface="Arial"/>
                        <a:cs typeface="Arial"/>
                      </a:rPr>
                      <a:t>6</a:t>
                    </a:r>
                    <a:endParaRPr sz="120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732" name="object 28">
                    <a:extLst>
                      <a:ext uri="{FF2B5EF4-FFF2-40B4-BE49-F238E27FC236}">
                        <a16:creationId xmlns:a16="http://schemas.microsoft.com/office/drawing/2014/main" id="{3D3A3D70-1FAF-4BEA-ABC6-1DA87EB46CC5}"/>
                      </a:ext>
                    </a:extLst>
                  </p:cNvPr>
                  <p:cNvSpPr txBox="1"/>
                  <p:nvPr/>
                </p:nvSpPr>
                <p:spPr>
                  <a:xfrm>
                    <a:off x="379688" y="1798779"/>
                    <a:ext cx="196215" cy="110489"/>
                  </a:xfrm>
                  <a:prstGeom prst="rect">
                    <a:avLst/>
                  </a:prstGeom>
                </p:spPr>
                <p:txBody>
                  <a:bodyPr vert="vert270" wrap="square" lIns="0" tIns="0" rIns="0" bIns="0" rtlCol="0">
                    <a:spAutoFit/>
                  </a:bodyPr>
                  <a:lstStyle/>
                  <a:p>
                    <a:pPr marL="12700">
                      <a:lnSpc>
                        <a:spcPts val="1425"/>
                      </a:lnSpc>
                    </a:pPr>
                    <a:r>
                      <a:rPr sz="1200" dirty="0">
                        <a:latin typeface="Arial"/>
                        <a:cs typeface="Arial"/>
                      </a:rPr>
                      <a:t>8</a:t>
                    </a:r>
                    <a:endParaRPr sz="120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733" name="object 29">
                    <a:extLst>
                      <a:ext uri="{FF2B5EF4-FFF2-40B4-BE49-F238E27FC236}">
                        <a16:creationId xmlns:a16="http://schemas.microsoft.com/office/drawing/2014/main" id="{9CADA017-C7EB-4D1B-A917-4D32CAED432B}"/>
                      </a:ext>
                    </a:extLst>
                  </p:cNvPr>
                  <p:cNvSpPr txBox="1"/>
                  <p:nvPr/>
                </p:nvSpPr>
                <p:spPr>
                  <a:xfrm>
                    <a:off x="379688" y="896522"/>
                    <a:ext cx="196215" cy="194945"/>
                  </a:xfrm>
                  <a:prstGeom prst="rect">
                    <a:avLst/>
                  </a:prstGeom>
                </p:spPr>
                <p:txBody>
                  <a:bodyPr vert="vert270" wrap="square" lIns="0" tIns="0" rIns="0" bIns="0" rtlCol="0">
                    <a:spAutoFit/>
                  </a:bodyPr>
                  <a:lstStyle/>
                  <a:p>
                    <a:pPr marL="12700">
                      <a:lnSpc>
                        <a:spcPts val="1425"/>
                      </a:lnSpc>
                    </a:pPr>
                    <a:r>
                      <a:rPr sz="1200" dirty="0">
                        <a:latin typeface="Arial"/>
                        <a:cs typeface="Arial"/>
                      </a:rPr>
                      <a:t>10</a:t>
                    </a:r>
                    <a:endParaRPr sz="120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734" name="object 30">
                    <a:extLst>
                      <a:ext uri="{FF2B5EF4-FFF2-40B4-BE49-F238E27FC236}">
                        <a16:creationId xmlns:a16="http://schemas.microsoft.com/office/drawing/2014/main" id="{54697864-A544-4778-BA52-3E57CD8F554A}"/>
                      </a:ext>
                    </a:extLst>
                  </p:cNvPr>
                  <p:cNvSpPr/>
                  <p:nvPr/>
                </p:nvSpPr>
                <p:spPr>
                  <a:xfrm>
                    <a:off x="1046480" y="5282184"/>
                    <a:ext cx="12827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69">
                        <a:moveTo>
                          <a:pt x="0" y="0"/>
                        </a:moveTo>
                        <a:lnTo>
                          <a:pt x="127888" y="0"/>
                        </a:lnTo>
                      </a:path>
                    </a:pathLst>
                  </a:custGeom>
                  <a:ln w="22352">
                    <a:solidFill>
                      <a:srgbClr val="CDC9C9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35" name="object 31">
                    <a:extLst>
                      <a:ext uri="{FF2B5EF4-FFF2-40B4-BE49-F238E27FC236}">
                        <a16:creationId xmlns:a16="http://schemas.microsoft.com/office/drawing/2014/main" id="{36DD5E04-C922-4440-982D-6DD16E9BE729}"/>
                      </a:ext>
                    </a:extLst>
                  </p:cNvPr>
                  <p:cNvSpPr/>
                  <p:nvPr/>
                </p:nvSpPr>
                <p:spPr>
                  <a:xfrm>
                    <a:off x="1046480" y="5271008"/>
                    <a:ext cx="128270" cy="228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69" h="22860">
                        <a:moveTo>
                          <a:pt x="0" y="22352"/>
                        </a:moveTo>
                        <a:lnTo>
                          <a:pt x="127888" y="22352"/>
                        </a:lnTo>
                        <a:lnTo>
                          <a:pt x="127888" y="0"/>
                        </a:lnTo>
                        <a:lnTo>
                          <a:pt x="0" y="0"/>
                        </a:lnTo>
                        <a:lnTo>
                          <a:pt x="0" y="22352"/>
                        </a:lnTo>
                        <a:close/>
                      </a:path>
                    </a:pathLst>
                  </a:custGeom>
                  <a:ln w="9525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36" name="object 32">
                    <a:extLst>
                      <a:ext uri="{FF2B5EF4-FFF2-40B4-BE49-F238E27FC236}">
                        <a16:creationId xmlns:a16="http://schemas.microsoft.com/office/drawing/2014/main" id="{62B1974F-6014-4749-ACA3-9576DB3E6C91}"/>
                      </a:ext>
                    </a:extLst>
                  </p:cNvPr>
                  <p:cNvSpPr/>
                  <p:nvPr/>
                </p:nvSpPr>
                <p:spPr>
                  <a:xfrm>
                    <a:off x="1174369" y="5293359"/>
                    <a:ext cx="12827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69">
                        <a:moveTo>
                          <a:pt x="0" y="0"/>
                        </a:moveTo>
                        <a:lnTo>
                          <a:pt x="127888" y="0"/>
                        </a:lnTo>
                      </a:path>
                    </a:pathLst>
                  </a:custGeom>
                  <a:ln w="3175">
                    <a:solidFill>
                      <a:srgbClr val="CDC9C9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37" name="object 33">
                    <a:extLst>
                      <a:ext uri="{FF2B5EF4-FFF2-40B4-BE49-F238E27FC236}">
                        <a16:creationId xmlns:a16="http://schemas.microsoft.com/office/drawing/2014/main" id="{DC1549B6-C77F-4B5C-BD73-E8F48F494EE9}"/>
                      </a:ext>
                    </a:extLst>
                  </p:cNvPr>
                  <p:cNvSpPr/>
                  <p:nvPr/>
                </p:nvSpPr>
                <p:spPr>
                  <a:xfrm>
                    <a:off x="1174369" y="5293359"/>
                    <a:ext cx="12827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69">
                        <a:moveTo>
                          <a:pt x="0" y="0"/>
                        </a:moveTo>
                        <a:lnTo>
                          <a:pt x="127888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ln w="9525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38" name="object 34">
                    <a:extLst>
                      <a:ext uri="{FF2B5EF4-FFF2-40B4-BE49-F238E27FC236}">
                        <a16:creationId xmlns:a16="http://schemas.microsoft.com/office/drawing/2014/main" id="{D7085D51-BA50-43D5-9194-9C87779FAA01}"/>
                      </a:ext>
                    </a:extLst>
                  </p:cNvPr>
                  <p:cNvSpPr/>
                  <p:nvPr/>
                </p:nvSpPr>
                <p:spPr>
                  <a:xfrm>
                    <a:off x="1302258" y="5282184"/>
                    <a:ext cx="12827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69">
                        <a:moveTo>
                          <a:pt x="0" y="0"/>
                        </a:moveTo>
                        <a:lnTo>
                          <a:pt x="127889" y="0"/>
                        </a:lnTo>
                      </a:path>
                    </a:pathLst>
                  </a:custGeom>
                  <a:ln w="22352">
                    <a:solidFill>
                      <a:srgbClr val="CDC9C9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39" name="object 35">
                    <a:extLst>
                      <a:ext uri="{FF2B5EF4-FFF2-40B4-BE49-F238E27FC236}">
                        <a16:creationId xmlns:a16="http://schemas.microsoft.com/office/drawing/2014/main" id="{D2BDDBCC-2B39-4ECE-A446-975509CF0EDB}"/>
                      </a:ext>
                    </a:extLst>
                  </p:cNvPr>
                  <p:cNvSpPr/>
                  <p:nvPr/>
                </p:nvSpPr>
                <p:spPr>
                  <a:xfrm>
                    <a:off x="1302258" y="5271008"/>
                    <a:ext cx="128270" cy="228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69" h="22860">
                        <a:moveTo>
                          <a:pt x="0" y="22352"/>
                        </a:moveTo>
                        <a:lnTo>
                          <a:pt x="127889" y="22352"/>
                        </a:lnTo>
                        <a:lnTo>
                          <a:pt x="127889" y="0"/>
                        </a:lnTo>
                        <a:lnTo>
                          <a:pt x="0" y="0"/>
                        </a:lnTo>
                        <a:lnTo>
                          <a:pt x="0" y="22352"/>
                        </a:lnTo>
                        <a:close/>
                      </a:path>
                    </a:pathLst>
                  </a:custGeom>
                  <a:ln w="9525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40" name="object 36">
                    <a:extLst>
                      <a:ext uri="{FF2B5EF4-FFF2-40B4-BE49-F238E27FC236}">
                        <a16:creationId xmlns:a16="http://schemas.microsoft.com/office/drawing/2014/main" id="{9353CBAC-B043-4375-8F4E-2A73BF3C747E}"/>
                      </a:ext>
                    </a:extLst>
                  </p:cNvPr>
                  <p:cNvSpPr/>
                  <p:nvPr/>
                </p:nvSpPr>
                <p:spPr>
                  <a:xfrm>
                    <a:off x="1430147" y="5293359"/>
                    <a:ext cx="12827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69">
                        <a:moveTo>
                          <a:pt x="0" y="0"/>
                        </a:moveTo>
                        <a:lnTo>
                          <a:pt x="127889" y="0"/>
                        </a:lnTo>
                      </a:path>
                    </a:pathLst>
                  </a:custGeom>
                  <a:ln w="3175">
                    <a:solidFill>
                      <a:srgbClr val="CDC9C9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41" name="object 37">
                    <a:extLst>
                      <a:ext uri="{FF2B5EF4-FFF2-40B4-BE49-F238E27FC236}">
                        <a16:creationId xmlns:a16="http://schemas.microsoft.com/office/drawing/2014/main" id="{789D46D7-4E0F-402F-9C9E-CACAA3A97807}"/>
                      </a:ext>
                    </a:extLst>
                  </p:cNvPr>
                  <p:cNvSpPr/>
                  <p:nvPr/>
                </p:nvSpPr>
                <p:spPr>
                  <a:xfrm>
                    <a:off x="1430147" y="5293359"/>
                    <a:ext cx="12827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69">
                        <a:moveTo>
                          <a:pt x="0" y="0"/>
                        </a:moveTo>
                        <a:lnTo>
                          <a:pt x="127889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ln w="9525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42" name="object 38">
                    <a:extLst>
                      <a:ext uri="{FF2B5EF4-FFF2-40B4-BE49-F238E27FC236}">
                        <a16:creationId xmlns:a16="http://schemas.microsoft.com/office/drawing/2014/main" id="{7F822CE3-0ECE-45D8-B906-712B824EF398}"/>
                      </a:ext>
                    </a:extLst>
                  </p:cNvPr>
                  <p:cNvSpPr/>
                  <p:nvPr/>
                </p:nvSpPr>
                <p:spPr>
                  <a:xfrm>
                    <a:off x="1558036" y="5293359"/>
                    <a:ext cx="12827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69">
                        <a:moveTo>
                          <a:pt x="0" y="0"/>
                        </a:moveTo>
                        <a:lnTo>
                          <a:pt x="127888" y="0"/>
                        </a:lnTo>
                      </a:path>
                    </a:pathLst>
                  </a:custGeom>
                  <a:ln w="3175">
                    <a:solidFill>
                      <a:srgbClr val="CDC9C9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43" name="object 39">
                    <a:extLst>
                      <a:ext uri="{FF2B5EF4-FFF2-40B4-BE49-F238E27FC236}">
                        <a16:creationId xmlns:a16="http://schemas.microsoft.com/office/drawing/2014/main" id="{494BA027-D0F3-4125-802B-44F4AC72F904}"/>
                      </a:ext>
                    </a:extLst>
                  </p:cNvPr>
                  <p:cNvSpPr/>
                  <p:nvPr/>
                </p:nvSpPr>
                <p:spPr>
                  <a:xfrm>
                    <a:off x="1558036" y="5293359"/>
                    <a:ext cx="12827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69">
                        <a:moveTo>
                          <a:pt x="0" y="0"/>
                        </a:moveTo>
                        <a:lnTo>
                          <a:pt x="127888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ln w="9525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44" name="object 40">
                    <a:extLst>
                      <a:ext uri="{FF2B5EF4-FFF2-40B4-BE49-F238E27FC236}">
                        <a16:creationId xmlns:a16="http://schemas.microsoft.com/office/drawing/2014/main" id="{1594A420-E27F-46D9-AEB7-4E426E4C7FB6}"/>
                      </a:ext>
                    </a:extLst>
                  </p:cNvPr>
                  <p:cNvSpPr/>
                  <p:nvPr/>
                </p:nvSpPr>
                <p:spPr>
                  <a:xfrm>
                    <a:off x="1685798" y="5293359"/>
                    <a:ext cx="12827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69">
                        <a:moveTo>
                          <a:pt x="0" y="0"/>
                        </a:moveTo>
                        <a:lnTo>
                          <a:pt x="127888" y="0"/>
                        </a:lnTo>
                      </a:path>
                    </a:pathLst>
                  </a:custGeom>
                  <a:ln w="3175">
                    <a:solidFill>
                      <a:srgbClr val="CDC9C9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45" name="object 41">
                    <a:extLst>
                      <a:ext uri="{FF2B5EF4-FFF2-40B4-BE49-F238E27FC236}">
                        <a16:creationId xmlns:a16="http://schemas.microsoft.com/office/drawing/2014/main" id="{840C5A59-1521-431E-9061-015C9E48C236}"/>
                      </a:ext>
                    </a:extLst>
                  </p:cNvPr>
                  <p:cNvSpPr/>
                  <p:nvPr/>
                </p:nvSpPr>
                <p:spPr>
                  <a:xfrm>
                    <a:off x="1685798" y="5293359"/>
                    <a:ext cx="12827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69">
                        <a:moveTo>
                          <a:pt x="0" y="0"/>
                        </a:moveTo>
                        <a:lnTo>
                          <a:pt x="127888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ln w="9525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46" name="object 42">
                    <a:extLst>
                      <a:ext uri="{FF2B5EF4-FFF2-40B4-BE49-F238E27FC236}">
                        <a16:creationId xmlns:a16="http://schemas.microsoft.com/office/drawing/2014/main" id="{17FB3958-2D57-4E23-B24A-570195E5AAFD}"/>
                      </a:ext>
                    </a:extLst>
                  </p:cNvPr>
                  <p:cNvSpPr/>
                  <p:nvPr/>
                </p:nvSpPr>
                <p:spPr>
                  <a:xfrm>
                    <a:off x="1813686" y="5282184"/>
                    <a:ext cx="12827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69">
                        <a:moveTo>
                          <a:pt x="0" y="0"/>
                        </a:moveTo>
                        <a:lnTo>
                          <a:pt x="127888" y="0"/>
                        </a:lnTo>
                      </a:path>
                    </a:pathLst>
                  </a:custGeom>
                  <a:ln w="22352">
                    <a:solidFill>
                      <a:srgbClr val="CDC9C9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47" name="object 43">
                    <a:extLst>
                      <a:ext uri="{FF2B5EF4-FFF2-40B4-BE49-F238E27FC236}">
                        <a16:creationId xmlns:a16="http://schemas.microsoft.com/office/drawing/2014/main" id="{DF3DCC77-796A-4239-B8A4-6F0A8F84C22D}"/>
                      </a:ext>
                    </a:extLst>
                  </p:cNvPr>
                  <p:cNvSpPr/>
                  <p:nvPr/>
                </p:nvSpPr>
                <p:spPr>
                  <a:xfrm>
                    <a:off x="1813686" y="5271008"/>
                    <a:ext cx="128270" cy="228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69" h="22860">
                        <a:moveTo>
                          <a:pt x="0" y="22352"/>
                        </a:moveTo>
                        <a:lnTo>
                          <a:pt x="127888" y="22352"/>
                        </a:lnTo>
                        <a:lnTo>
                          <a:pt x="127888" y="0"/>
                        </a:lnTo>
                        <a:lnTo>
                          <a:pt x="0" y="0"/>
                        </a:lnTo>
                        <a:lnTo>
                          <a:pt x="0" y="22352"/>
                        </a:lnTo>
                        <a:close/>
                      </a:path>
                    </a:pathLst>
                  </a:custGeom>
                  <a:ln w="9525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48" name="object 44">
                    <a:extLst>
                      <a:ext uri="{FF2B5EF4-FFF2-40B4-BE49-F238E27FC236}">
                        <a16:creationId xmlns:a16="http://schemas.microsoft.com/office/drawing/2014/main" id="{592B08F0-3A19-4F76-8147-46951A20B515}"/>
                      </a:ext>
                    </a:extLst>
                  </p:cNvPr>
                  <p:cNvSpPr/>
                  <p:nvPr/>
                </p:nvSpPr>
                <p:spPr>
                  <a:xfrm>
                    <a:off x="1941576" y="5282184"/>
                    <a:ext cx="12827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69">
                        <a:moveTo>
                          <a:pt x="0" y="0"/>
                        </a:moveTo>
                        <a:lnTo>
                          <a:pt x="127888" y="0"/>
                        </a:lnTo>
                      </a:path>
                    </a:pathLst>
                  </a:custGeom>
                  <a:ln w="22352">
                    <a:solidFill>
                      <a:srgbClr val="CDC9C9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49" name="object 45">
                    <a:extLst>
                      <a:ext uri="{FF2B5EF4-FFF2-40B4-BE49-F238E27FC236}">
                        <a16:creationId xmlns:a16="http://schemas.microsoft.com/office/drawing/2014/main" id="{DD674953-4C8F-4B7A-B718-479A104A1FE8}"/>
                      </a:ext>
                    </a:extLst>
                  </p:cNvPr>
                  <p:cNvSpPr/>
                  <p:nvPr/>
                </p:nvSpPr>
                <p:spPr>
                  <a:xfrm>
                    <a:off x="1941576" y="5271008"/>
                    <a:ext cx="128270" cy="228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69" h="22860">
                        <a:moveTo>
                          <a:pt x="0" y="22352"/>
                        </a:moveTo>
                        <a:lnTo>
                          <a:pt x="127888" y="22352"/>
                        </a:lnTo>
                        <a:lnTo>
                          <a:pt x="127888" y="0"/>
                        </a:lnTo>
                        <a:lnTo>
                          <a:pt x="0" y="0"/>
                        </a:lnTo>
                        <a:lnTo>
                          <a:pt x="0" y="22352"/>
                        </a:lnTo>
                        <a:close/>
                      </a:path>
                    </a:pathLst>
                  </a:custGeom>
                  <a:ln w="9525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50" name="object 46">
                    <a:extLst>
                      <a:ext uri="{FF2B5EF4-FFF2-40B4-BE49-F238E27FC236}">
                        <a16:creationId xmlns:a16="http://schemas.microsoft.com/office/drawing/2014/main" id="{89471BF6-D00D-4440-8C8E-785EFA413327}"/>
                      </a:ext>
                    </a:extLst>
                  </p:cNvPr>
                  <p:cNvSpPr/>
                  <p:nvPr/>
                </p:nvSpPr>
                <p:spPr>
                  <a:xfrm>
                    <a:off x="2069464" y="5293359"/>
                    <a:ext cx="12827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69">
                        <a:moveTo>
                          <a:pt x="0" y="0"/>
                        </a:moveTo>
                        <a:lnTo>
                          <a:pt x="127888" y="0"/>
                        </a:lnTo>
                      </a:path>
                    </a:pathLst>
                  </a:custGeom>
                  <a:ln w="3175">
                    <a:solidFill>
                      <a:srgbClr val="CDC9C9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51" name="object 47">
                    <a:extLst>
                      <a:ext uri="{FF2B5EF4-FFF2-40B4-BE49-F238E27FC236}">
                        <a16:creationId xmlns:a16="http://schemas.microsoft.com/office/drawing/2014/main" id="{0EAE82DA-9A34-4901-9597-2D030BA4DA2A}"/>
                      </a:ext>
                    </a:extLst>
                  </p:cNvPr>
                  <p:cNvSpPr/>
                  <p:nvPr/>
                </p:nvSpPr>
                <p:spPr>
                  <a:xfrm>
                    <a:off x="2069464" y="5293359"/>
                    <a:ext cx="12827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69">
                        <a:moveTo>
                          <a:pt x="0" y="0"/>
                        </a:moveTo>
                        <a:lnTo>
                          <a:pt x="127888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ln w="9525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52" name="object 48">
                    <a:extLst>
                      <a:ext uri="{FF2B5EF4-FFF2-40B4-BE49-F238E27FC236}">
                        <a16:creationId xmlns:a16="http://schemas.microsoft.com/office/drawing/2014/main" id="{A098C2C9-80F0-48A1-95B1-415E60E5DA70}"/>
                      </a:ext>
                    </a:extLst>
                  </p:cNvPr>
                  <p:cNvSpPr/>
                  <p:nvPr/>
                </p:nvSpPr>
                <p:spPr>
                  <a:xfrm>
                    <a:off x="2197354" y="5293359"/>
                    <a:ext cx="12827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69">
                        <a:moveTo>
                          <a:pt x="0" y="0"/>
                        </a:moveTo>
                        <a:lnTo>
                          <a:pt x="127888" y="0"/>
                        </a:lnTo>
                      </a:path>
                    </a:pathLst>
                  </a:custGeom>
                  <a:ln w="3175">
                    <a:solidFill>
                      <a:srgbClr val="CDC9C9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53" name="object 49">
                    <a:extLst>
                      <a:ext uri="{FF2B5EF4-FFF2-40B4-BE49-F238E27FC236}">
                        <a16:creationId xmlns:a16="http://schemas.microsoft.com/office/drawing/2014/main" id="{2C7D30D2-A230-4249-8BE5-308A4EEE0975}"/>
                      </a:ext>
                    </a:extLst>
                  </p:cNvPr>
                  <p:cNvSpPr/>
                  <p:nvPr/>
                </p:nvSpPr>
                <p:spPr>
                  <a:xfrm>
                    <a:off x="2197354" y="5293359"/>
                    <a:ext cx="12827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69">
                        <a:moveTo>
                          <a:pt x="0" y="0"/>
                        </a:moveTo>
                        <a:lnTo>
                          <a:pt x="127888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ln w="9525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54" name="object 50">
                    <a:extLst>
                      <a:ext uri="{FF2B5EF4-FFF2-40B4-BE49-F238E27FC236}">
                        <a16:creationId xmlns:a16="http://schemas.microsoft.com/office/drawing/2014/main" id="{C4EE6D42-D0D5-418E-A684-83F9149AB831}"/>
                      </a:ext>
                    </a:extLst>
                  </p:cNvPr>
                  <p:cNvSpPr/>
                  <p:nvPr/>
                </p:nvSpPr>
                <p:spPr>
                  <a:xfrm>
                    <a:off x="2325242" y="5293359"/>
                    <a:ext cx="12827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69">
                        <a:moveTo>
                          <a:pt x="0" y="0"/>
                        </a:moveTo>
                        <a:lnTo>
                          <a:pt x="127888" y="0"/>
                        </a:lnTo>
                      </a:path>
                    </a:pathLst>
                  </a:custGeom>
                  <a:ln w="3175">
                    <a:solidFill>
                      <a:srgbClr val="CDC9C9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55" name="object 51">
                    <a:extLst>
                      <a:ext uri="{FF2B5EF4-FFF2-40B4-BE49-F238E27FC236}">
                        <a16:creationId xmlns:a16="http://schemas.microsoft.com/office/drawing/2014/main" id="{76E4A37E-065B-4DE3-8A77-4B9E8F40BACD}"/>
                      </a:ext>
                    </a:extLst>
                  </p:cNvPr>
                  <p:cNvSpPr/>
                  <p:nvPr/>
                </p:nvSpPr>
                <p:spPr>
                  <a:xfrm>
                    <a:off x="2325242" y="5293359"/>
                    <a:ext cx="12827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69">
                        <a:moveTo>
                          <a:pt x="0" y="0"/>
                        </a:moveTo>
                        <a:lnTo>
                          <a:pt x="127888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ln w="9525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56" name="object 52">
                    <a:extLst>
                      <a:ext uri="{FF2B5EF4-FFF2-40B4-BE49-F238E27FC236}">
                        <a16:creationId xmlns:a16="http://schemas.microsoft.com/office/drawing/2014/main" id="{89646EE6-6A26-4551-958F-AD5C845EF9D5}"/>
                      </a:ext>
                    </a:extLst>
                  </p:cNvPr>
                  <p:cNvSpPr/>
                  <p:nvPr/>
                </p:nvSpPr>
                <p:spPr>
                  <a:xfrm>
                    <a:off x="2453132" y="5293359"/>
                    <a:ext cx="12827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69">
                        <a:moveTo>
                          <a:pt x="0" y="0"/>
                        </a:moveTo>
                        <a:lnTo>
                          <a:pt x="127888" y="0"/>
                        </a:lnTo>
                      </a:path>
                    </a:pathLst>
                  </a:custGeom>
                  <a:ln w="3175">
                    <a:solidFill>
                      <a:srgbClr val="CDC9C9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57" name="object 53">
                    <a:extLst>
                      <a:ext uri="{FF2B5EF4-FFF2-40B4-BE49-F238E27FC236}">
                        <a16:creationId xmlns:a16="http://schemas.microsoft.com/office/drawing/2014/main" id="{55D6B38E-1A7A-4010-9847-84751413BBA0}"/>
                      </a:ext>
                    </a:extLst>
                  </p:cNvPr>
                  <p:cNvSpPr/>
                  <p:nvPr/>
                </p:nvSpPr>
                <p:spPr>
                  <a:xfrm>
                    <a:off x="2453132" y="5293359"/>
                    <a:ext cx="12827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69">
                        <a:moveTo>
                          <a:pt x="0" y="0"/>
                        </a:moveTo>
                        <a:lnTo>
                          <a:pt x="127888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ln w="9525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58" name="object 54">
                    <a:extLst>
                      <a:ext uri="{FF2B5EF4-FFF2-40B4-BE49-F238E27FC236}">
                        <a16:creationId xmlns:a16="http://schemas.microsoft.com/office/drawing/2014/main" id="{0D154FAA-1F12-465B-9267-1AB93AC9EB20}"/>
                      </a:ext>
                    </a:extLst>
                  </p:cNvPr>
                  <p:cNvSpPr/>
                  <p:nvPr/>
                </p:nvSpPr>
                <p:spPr>
                  <a:xfrm>
                    <a:off x="2581020" y="5293359"/>
                    <a:ext cx="12827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69">
                        <a:moveTo>
                          <a:pt x="0" y="0"/>
                        </a:moveTo>
                        <a:lnTo>
                          <a:pt x="127888" y="0"/>
                        </a:lnTo>
                      </a:path>
                    </a:pathLst>
                  </a:custGeom>
                  <a:ln w="3175">
                    <a:solidFill>
                      <a:srgbClr val="CDC9C9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59" name="object 55">
                    <a:extLst>
                      <a:ext uri="{FF2B5EF4-FFF2-40B4-BE49-F238E27FC236}">
                        <a16:creationId xmlns:a16="http://schemas.microsoft.com/office/drawing/2014/main" id="{0B8810E2-92E5-493D-93F1-F4346785D2DE}"/>
                      </a:ext>
                    </a:extLst>
                  </p:cNvPr>
                  <p:cNvSpPr/>
                  <p:nvPr/>
                </p:nvSpPr>
                <p:spPr>
                  <a:xfrm>
                    <a:off x="2581020" y="5293359"/>
                    <a:ext cx="12827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69">
                        <a:moveTo>
                          <a:pt x="0" y="0"/>
                        </a:moveTo>
                        <a:lnTo>
                          <a:pt x="127888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ln w="9525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60" name="object 56">
                    <a:extLst>
                      <a:ext uri="{FF2B5EF4-FFF2-40B4-BE49-F238E27FC236}">
                        <a16:creationId xmlns:a16="http://schemas.microsoft.com/office/drawing/2014/main" id="{DB035704-BDA1-4CED-9B48-3711D6F7DBA5}"/>
                      </a:ext>
                    </a:extLst>
                  </p:cNvPr>
                  <p:cNvSpPr/>
                  <p:nvPr/>
                </p:nvSpPr>
                <p:spPr>
                  <a:xfrm>
                    <a:off x="2708910" y="5282184"/>
                    <a:ext cx="12827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69">
                        <a:moveTo>
                          <a:pt x="0" y="0"/>
                        </a:moveTo>
                        <a:lnTo>
                          <a:pt x="127888" y="0"/>
                        </a:lnTo>
                      </a:path>
                    </a:pathLst>
                  </a:custGeom>
                  <a:ln w="22352">
                    <a:solidFill>
                      <a:srgbClr val="CDC9C9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61" name="object 57">
                    <a:extLst>
                      <a:ext uri="{FF2B5EF4-FFF2-40B4-BE49-F238E27FC236}">
                        <a16:creationId xmlns:a16="http://schemas.microsoft.com/office/drawing/2014/main" id="{73C61D7D-2763-4CCD-A033-A7819E26C674}"/>
                      </a:ext>
                    </a:extLst>
                  </p:cNvPr>
                  <p:cNvSpPr/>
                  <p:nvPr/>
                </p:nvSpPr>
                <p:spPr>
                  <a:xfrm>
                    <a:off x="2708910" y="5271008"/>
                    <a:ext cx="128270" cy="228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69" h="22860">
                        <a:moveTo>
                          <a:pt x="0" y="22352"/>
                        </a:moveTo>
                        <a:lnTo>
                          <a:pt x="127888" y="22352"/>
                        </a:lnTo>
                        <a:lnTo>
                          <a:pt x="127888" y="0"/>
                        </a:lnTo>
                        <a:lnTo>
                          <a:pt x="0" y="0"/>
                        </a:lnTo>
                        <a:lnTo>
                          <a:pt x="0" y="22352"/>
                        </a:lnTo>
                        <a:close/>
                      </a:path>
                    </a:pathLst>
                  </a:custGeom>
                  <a:ln w="9525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62" name="object 58">
                    <a:extLst>
                      <a:ext uri="{FF2B5EF4-FFF2-40B4-BE49-F238E27FC236}">
                        <a16:creationId xmlns:a16="http://schemas.microsoft.com/office/drawing/2014/main" id="{9B91DCB9-29F6-43B9-881A-FA1C0D824B4B}"/>
                      </a:ext>
                    </a:extLst>
                  </p:cNvPr>
                  <p:cNvSpPr/>
                  <p:nvPr/>
                </p:nvSpPr>
                <p:spPr>
                  <a:xfrm>
                    <a:off x="2836798" y="5282184"/>
                    <a:ext cx="12827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69">
                        <a:moveTo>
                          <a:pt x="0" y="0"/>
                        </a:moveTo>
                        <a:lnTo>
                          <a:pt x="127888" y="0"/>
                        </a:lnTo>
                      </a:path>
                    </a:pathLst>
                  </a:custGeom>
                  <a:ln w="22352">
                    <a:solidFill>
                      <a:srgbClr val="CDC9C9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63" name="object 59">
                    <a:extLst>
                      <a:ext uri="{FF2B5EF4-FFF2-40B4-BE49-F238E27FC236}">
                        <a16:creationId xmlns:a16="http://schemas.microsoft.com/office/drawing/2014/main" id="{5496919E-68D8-4D1F-BD34-B59575E70F61}"/>
                      </a:ext>
                    </a:extLst>
                  </p:cNvPr>
                  <p:cNvSpPr/>
                  <p:nvPr/>
                </p:nvSpPr>
                <p:spPr>
                  <a:xfrm>
                    <a:off x="2836798" y="5271008"/>
                    <a:ext cx="128270" cy="228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69" h="22860">
                        <a:moveTo>
                          <a:pt x="0" y="22352"/>
                        </a:moveTo>
                        <a:lnTo>
                          <a:pt x="127888" y="22352"/>
                        </a:lnTo>
                        <a:lnTo>
                          <a:pt x="127888" y="0"/>
                        </a:lnTo>
                        <a:lnTo>
                          <a:pt x="0" y="0"/>
                        </a:lnTo>
                        <a:lnTo>
                          <a:pt x="0" y="22352"/>
                        </a:lnTo>
                        <a:close/>
                      </a:path>
                    </a:pathLst>
                  </a:custGeom>
                  <a:ln w="9525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64" name="object 60">
                    <a:extLst>
                      <a:ext uri="{FF2B5EF4-FFF2-40B4-BE49-F238E27FC236}">
                        <a16:creationId xmlns:a16="http://schemas.microsoft.com/office/drawing/2014/main" id="{646A5579-C174-47F7-97F4-079329791380}"/>
                      </a:ext>
                    </a:extLst>
                  </p:cNvPr>
                  <p:cNvSpPr/>
                  <p:nvPr/>
                </p:nvSpPr>
                <p:spPr>
                  <a:xfrm>
                    <a:off x="2964560" y="5293359"/>
                    <a:ext cx="12827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69">
                        <a:moveTo>
                          <a:pt x="0" y="0"/>
                        </a:moveTo>
                        <a:lnTo>
                          <a:pt x="127888" y="0"/>
                        </a:lnTo>
                      </a:path>
                    </a:pathLst>
                  </a:custGeom>
                  <a:ln w="3175">
                    <a:solidFill>
                      <a:srgbClr val="CDC9C9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65" name="object 61">
                    <a:extLst>
                      <a:ext uri="{FF2B5EF4-FFF2-40B4-BE49-F238E27FC236}">
                        <a16:creationId xmlns:a16="http://schemas.microsoft.com/office/drawing/2014/main" id="{C8AC6366-5A93-4C5F-B3C6-D27A19328421}"/>
                      </a:ext>
                    </a:extLst>
                  </p:cNvPr>
                  <p:cNvSpPr/>
                  <p:nvPr/>
                </p:nvSpPr>
                <p:spPr>
                  <a:xfrm>
                    <a:off x="2964560" y="5293359"/>
                    <a:ext cx="12827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69">
                        <a:moveTo>
                          <a:pt x="0" y="0"/>
                        </a:moveTo>
                        <a:lnTo>
                          <a:pt x="127888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ln w="9525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66" name="object 62">
                    <a:extLst>
                      <a:ext uri="{FF2B5EF4-FFF2-40B4-BE49-F238E27FC236}">
                        <a16:creationId xmlns:a16="http://schemas.microsoft.com/office/drawing/2014/main" id="{BCF41709-5A7F-42C3-B7BF-377CED2767CD}"/>
                      </a:ext>
                    </a:extLst>
                  </p:cNvPr>
                  <p:cNvSpPr/>
                  <p:nvPr/>
                </p:nvSpPr>
                <p:spPr>
                  <a:xfrm>
                    <a:off x="3092450" y="5293359"/>
                    <a:ext cx="12827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69">
                        <a:moveTo>
                          <a:pt x="0" y="0"/>
                        </a:moveTo>
                        <a:lnTo>
                          <a:pt x="127888" y="0"/>
                        </a:lnTo>
                      </a:path>
                    </a:pathLst>
                  </a:custGeom>
                  <a:ln w="3175">
                    <a:solidFill>
                      <a:srgbClr val="CDC9C9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67" name="object 63">
                    <a:extLst>
                      <a:ext uri="{FF2B5EF4-FFF2-40B4-BE49-F238E27FC236}">
                        <a16:creationId xmlns:a16="http://schemas.microsoft.com/office/drawing/2014/main" id="{7BE64CB0-1563-4F90-9F66-D323D53678AD}"/>
                      </a:ext>
                    </a:extLst>
                  </p:cNvPr>
                  <p:cNvSpPr/>
                  <p:nvPr/>
                </p:nvSpPr>
                <p:spPr>
                  <a:xfrm>
                    <a:off x="3092450" y="5293359"/>
                    <a:ext cx="12827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69">
                        <a:moveTo>
                          <a:pt x="0" y="0"/>
                        </a:moveTo>
                        <a:lnTo>
                          <a:pt x="127888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ln w="9525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68" name="object 64">
                    <a:extLst>
                      <a:ext uri="{FF2B5EF4-FFF2-40B4-BE49-F238E27FC236}">
                        <a16:creationId xmlns:a16="http://schemas.microsoft.com/office/drawing/2014/main" id="{FA7B0FB9-5F93-4EFD-AFD8-FD244F7AA1E5}"/>
                      </a:ext>
                    </a:extLst>
                  </p:cNvPr>
                  <p:cNvSpPr/>
                  <p:nvPr/>
                </p:nvSpPr>
                <p:spPr>
                  <a:xfrm>
                    <a:off x="3220339" y="5282184"/>
                    <a:ext cx="12827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>
                        <a:moveTo>
                          <a:pt x="0" y="0"/>
                        </a:moveTo>
                        <a:lnTo>
                          <a:pt x="127888" y="0"/>
                        </a:lnTo>
                      </a:path>
                    </a:pathLst>
                  </a:custGeom>
                  <a:ln w="22352">
                    <a:solidFill>
                      <a:srgbClr val="CDC9C9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69" name="object 65">
                    <a:extLst>
                      <a:ext uri="{FF2B5EF4-FFF2-40B4-BE49-F238E27FC236}">
                        <a16:creationId xmlns:a16="http://schemas.microsoft.com/office/drawing/2014/main" id="{550349CB-FC1B-434A-B6E3-392CFF0C96F8}"/>
                      </a:ext>
                    </a:extLst>
                  </p:cNvPr>
                  <p:cNvSpPr/>
                  <p:nvPr/>
                </p:nvSpPr>
                <p:spPr>
                  <a:xfrm>
                    <a:off x="3220339" y="5271008"/>
                    <a:ext cx="128270" cy="228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22860">
                        <a:moveTo>
                          <a:pt x="0" y="22352"/>
                        </a:moveTo>
                        <a:lnTo>
                          <a:pt x="127888" y="22352"/>
                        </a:lnTo>
                        <a:lnTo>
                          <a:pt x="127888" y="0"/>
                        </a:lnTo>
                        <a:lnTo>
                          <a:pt x="0" y="0"/>
                        </a:lnTo>
                        <a:lnTo>
                          <a:pt x="0" y="22352"/>
                        </a:lnTo>
                        <a:close/>
                      </a:path>
                    </a:pathLst>
                  </a:custGeom>
                  <a:ln w="9525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70" name="object 66">
                    <a:extLst>
                      <a:ext uri="{FF2B5EF4-FFF2-40B4-BE49-F238E27FC236}">
                        <a16:creationId xmlns:a16="http://schemas.microsoft.com/office/drawing/2014/main" id="{FCCB2A5D-1D39-494E-93F3-660DEC83A25F}"/>
                      </a:ext>
                    </a:extLst>
                  </p:cNvPr>
                  <p:cNvSpPr/>
                  <p:nvPr/>
                </p:nvSpPr>
                <p:spPr>
                  <a:xfrm>
                    <a:off x="3348228" y="5293359"/>
                    <a:ext cx="12827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>
                        <a:moveTo>
                          <a:pt x="0" y="0"/>
                        </a:moveTo>
                        <a:lnTo>
                          <a:pt x="127888" y="0"/>
                        </a:lnTo>
                      </a:path>
                    </a:pathLst>
                  </a:custGeom>
                  <a:ln w="3175">
                    <a:solidFill>
                      <a:srgbClr val="CDC9C9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71" name="object 67">
                    <a:extLst>
                      <a:ext uri="{FF2B5EF4-FFF2-40B4-BE49-F238E27FC236}">
                        <a16:creationId xmlns:a16="http://schemas.microsoft.com/office/drawing/2014/main" id="{83EA85A1-01F5-4AAA-9568-DE63705BAEDB}"/>
                      </a:ext>
                    </a:extLst>
                  </p:cNvPr>
                  <p:cNvSpPr/>
                  <p:nvPr/>
                </p:nvSpPr>
                <p:spPr>
                  <a:xfrm>
                    <a:off x="3348228" y="5293359"/>
                    <a:ext cx="12827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>
                        <a:moveTo>
                          <a:pt x="0" y="0"/>
                        </a:moveTo>
                        <a:lnTo>
                          <a:pt x="127888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ln w="9525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72" name="object 68">
                    <a:extLst>
                      <a:ext uri="{FF2B5EF4-FFF2-40B4-BE49-F238E27FC236}">
                        <a16:creationId xmlns:a16="http://schemas.microsoft.com/office/drawing/2014/main" id="{48E5B96D-54C8-4D51-A06E-09A742E7CAA7}"/>
                      </a:ext>
                    </a:extLst>
                  </p:cNvPr>
                  <p:cNvSpPr/>
                  <p:nvPr/>
                </p:nvSpPr>
                <p:spPr>
                  <a:xfrm>
                    <a:off x="3476116" y="5293359"/>
                    <a:ext cx="12827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>
                        <a:moveTo>
                          <a:pt x="0" y="0"/>
                        </a:moveTo>
                        <a:lnTo>
                          <a:pt x="127888" y="0"/>
                        </a:lnTo>
                      </a:path>
                    </a:pathLst>
                  </a:custGeom>
                  <a:ln w="3175">
                    <a:solidFill>
                      <a:srgbClr val="CDC9C9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73" name="object 69">
                    <a:extLst>
                      <a:ext uri="{FF2B5EF4-FFF2-40B4-BE49-F238E27FC236}">
                        <a16:creationId xmlns:a16="http://schemas.microsoft.com/office/drawing/2014/main" id="{C66DE18D-8CBC-4853-AF12-AFE3C8B3FEAE}"/>
                      </a:ext>
                    </a:extLst>
                  </p:cNvPr>
                  <p:cNvSpPr/>
                  <p:nvPr/>
                </p:nvSpPr>
                <p:spPr>
                  <a:xfrm>
                    <a:off x="3476116" y="5293359"/>
                    <a:ext cx="12827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>
                        <a:moveTo>
                          <a:pt x="0" y="0"/>
                        </a:moveTo>
                        <a:lnTo>
                          <a:pt x="127888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ln w="9525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74" name="object 70">
                    <a:extLst>
                      <a:ext uri="{FF2B5EF4-FFF2-40B4-BE49-F238E27FC236}">
                        <a16:creationId xmlns:a16="http://schemas.microsoft.com/office/drawing/2014/main" id="{3B7054D8-9CCB-4C77-9583-0AAC4C4D43AE}"/>
                      </a:ext>
                    </a:extLst>
                  </p:cNvPr>
                  <p:cNvSpPr/>
                  <p:nvPr/>
                </p:nvSpPr>
                <p:spPr>
                  <a:xfrm>
                    <a:off x="3604005" y="5293359"/>
                    <a:ext cx="12827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>
                        <a:moveTo>
                          <a:pt x="0" y="0"/>
                        </a:moveTo>
                        <a:lnTo>
                          <a:pt x="127888" y="0"/>
                        </a:lnTo>
                      </a:path>
                    </a:pathLst>
                  </a:custGeom>
                  <a:ln w="3175">
                    <a:solidFill>
                      <a:srgbClr val="CDC9C9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75" name="object 71">
                    <a:extLst>
                      <a:ext uri="{FF2B5EF4-FFF2-40B4-BE49-F238E27FC236}">
                        <a16:creationId xmlns:a16="http://schemas.microsoft.com/office/drawing/2014/main" id="{2047316B-C474-4310-8474-93DE27DBD5ED}"/>
                      </a:ext>
                    </a:extLst>
                  </p:cNvPr>
                  <p:cNvSpPr/>
                  <p:nvPr/>
                </p:nvSpPr>
                <p:spPr>
                  <a:xfrm>
                    <a:off x="3604005" y="5293359"/>
                    <a:ext cx="12827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>
                        <a:moveTo>
                          <a:pt x="0" y="0"/>
                        </a:moveTo>
                        <a:lnTo>
                          <a:pt x="127888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ln w="9525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76" name="object 72">
                    <a:extLst>
                      <a:ext uri="{FF2B5EF4-FFF2-40B4-BE49-F238E27FC236}">
                        <a16:creationId xmlns:a16="http://schemas.microsoft.com/office/drawing/2014/main" id="{3F532622-1446-43BD-B7AE-64A9FA2546E2}"/>
                      </a:ext>
                    </a:extLst>
                  </p:cNvPr>
                  <p:cNvSpPr/>
                  <p:nvPr/>
                </p:nvSpPr>
                <p:spPr>
                  <a:xfrm>
                    <a:off x="3731895" y="5293359"/>
                    <a:ext cx="12827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>
                        <a:moveTo>
                          <a:pt x="0" y="0"/>
                        </a:moveTo>
                        <a:lnTo>
                          <a:pt x="127888" y="0"/>
                        </a:lnTo>
                      </a:path>
                    </a:pathLst>
                  </a:custGeom>
                  <a:ln w="3175">
                    <a:solidFill>
                      <a:srgbClr val="CDC9C9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77" name="object 73">
                    <a:extLst>
                      <a:ext uri="{FF2B5EF4-FFF2-40B4-BE49-F238E27FC236}">
                        <a16:creationId xmlns:a16="http://schemas.microsoft.com/office/drawing/2014/main" id="{02557C58-DA60-428F-8F97-0711A70EC1AB}"/>
                      </a:ext>
                    </a:extLst>
                  </p:cNvPr>
                  <p:cNvSpPr/>
                  <p:nvPr/>
                </p:nvSpPr>
                <p:spPr>
                  <a:xfrm>
                    <a:off x="3731895" y="5293359"/>
                    <a:ext cx="12827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>
                        <a:moveTo>
                          <a:pt x="0" y="0"/>
                        </a:moveTo>
                        <a:lnTo>
                          <a:pt x="127888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ln w="9525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78" name="object 74">
                    <a:extLst>
                      <a:ext uri="{FF2B5EF4-FFF2-40B4-BE49-F238E27FC236}">
                        <a16:creationId xmlns:a16="http://schemas.microsoft.com/office/drawing/2014/main" id="{135E7E71-5A88-443A-8B54-274DCA2C7071}"/>
                      </a:ext>
                    </a:extLst>
                  </p:cNvPr>
                  <p:cNvSpPr/>
                  <p:nvPr/>
                </p:nvSpPr>
                <p:spPr>
                  <a:xfrm>
                    <a:off x="3859784" y="5282184"/>
                    <a:ext cx="12827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>
                        <a:moveTo>
                          <a:pt x="0" y="0"/>
                        </a:moveTo>
                        <a:lnTo>
                          <a:pt x="127888" y="0"/>
                        </a:lnTo>
                      </a:path>
                    </a:pathLst>
                  </a:custGeom>
                  <a:ln w="22352">
                    <a:solidFill>
                      <a:srgbClr val="CDC9C9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79" name="object 75">
                    <a:extLst>
                      <a:ext uri="{FF2B5EF4-FFF2-40B4-BE49-F238E27FC236}">
                        <a16:creationId xmlns:a16="http://schemas.microsoft.com/office/drawing/2014/main" id="{540149E3-7D00-4864-880D-9FC891C81AD7}"/>
                      </a:ext>
                    </a:extLst>
                  </p:cNvPr>
                  <p:cNvSpPr/>
                  <p:nvPr/>
                </p:nvSpPr>
                <p:spPr>
                  <a:xfrm>
                    <a:off x="3859784" y="5271008"/>
                    <a:ext cx="128270" cy="228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22860">
                        <a:moveTo>
                          <a:pt x="0" y="22352"/>
                        </a:moveTo>
                        <a:lnTo>
                          <a:pt x="127888" y="22352"/>
                        </a:lnTo>
                        <a:lnTo>
                          <a:pt x="127888" y="0"/>
                        </a:lnTo>
                        <a:lnTo>
                          <a:pt x="0" y="0"/>
                        </a:lnTo>
                        <a:lnTo>
                          <a:pt x="0" y="22352"/>
                        </a:lnTo>
                        <a:close/>
                      </a:path>
                    </a:pathLst>
                  </a:custGeom>
                  <a:ln w="9525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80" name="object 76">
                    <a:extLst>
                      <a:ext uri="{FF2B5EF4-FFF2-40B4-BE49-F238E27FC236}">
                        <a16:creationId xmlns:a16="http://schemas.microsoft.com/office/drawing/2014/main" id="{22F8675C-36F2-4C42-AAAF-F7944732A733}"/>
                      </a:ext>
                    </a:extLst>
                  </p:cNvPr>
                  <p:cNvSpPr/>
                  <p:nvPr/>
                </p:nvSpPr>
                <p:spPr>
                  <a:xfrm>
                    <a:off x="3987672" y="5203697"/>
                    <a:ext cx="128270" cy="901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90170">
                        <a:moveTo>
                          <a:pt x="0" y="89661"/>
                        </a:moveTo>
                        <a:lnTo>
                          <a:pt x="127888" y="89661"/>
                        </a:lnTo>
                        <a:lnTo>
                          <a:pt x="127888" y="0"/>
                        </a:lnTo>
                        <a:lnTo>
                          <a:pt x="0" y="0"/>
                        </a:lnTo>
                        <a:lnTo>
                          <a:pt x="0" y="89661"/>
                        </a:lnTo>
                        <a:close/>
                      </a:path>
                    </a:pathLst>
                  </a:custGeom>
                  <a:solidFill>
                    <a:srgbClr val="CDC9C9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81" name="object 77">
                    <a:extLst>
                      <a:ext uri="{FF2B5EF4-FFF2-40B4-BE49-F238E27FC236}">
                        <a16:creationId xmlns:a16="http://schemas.microsoft.com/office/drawing/2014/main" id="{439ABC9C-0006-4B86-8E4E-7742A234DA4D}"/>
                      </a:ext>
                    </a:extLst>
                  </p:cNvPr>
                  <p:cNvSpPr/>
                  <p:nvPr/>
                </p:nvSpPr>
                <p:spPr>
                  <a:xfrm>
                    <a:off x="3987672" y="5203697"/>
                    <a:ext cx="128270" cy="901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90170">
                        <a:moveTo>
                          <a:pt x="0" y="89661"/>
                        </a:moveTo>
                        <a:lnTo>
                          <a:pt x="127888" y="89661"/>
                        </a:lnTo>
                        <a:lnTo>
                          <a:pt x="127888" y="0"/>
                        </a:lnTo>
                        <a:lnTo>
                          <a:pt x="0" y="0"/>
                        </a:lnTo>
                        <a:lnTo>
                          <a:pt x="0" y="89661"/>
                        </a:lnTo>
                        <a:close/>
                      </a:path>
                    </a:pathLst>
                  </a:custGeom>
                  <a:ln w="9524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82" name="object 78">
                    <a:extLst>
                      <a:ext uri="{FF2B5EF4-FFF2-40B4-BE49-F238E27FC236}">
                        <a16:creationId xmlns:a16="http://schemas.microsoft.com/office/drawing/2014/main" id="{7393EDFC-4E88-4741-934C-2CDCBB09DDFC}"/>
                      </a:ext>
                    </a:extLst>
                  </p:cNvPr>
                  <p:cNvSpPr/>
                  <p:nvPr/>
                </p:nvSpPr>
                <p:spPr>
                  <a:xfrm>
                    <a:off x="4115561" y="5270944"/>
                    <a:ext cx="12827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>
                        <a:moveTo>
                          <a:pt x="0" y="0"/>
                        </a:moveTo>
                        <a:lnTo>
                          <a:pt x="127888" y="0"/>
                        </a:lnTo>
                      </a:path>
                    </a:pathLst>
                  </a:custGeom>
                  <a:ln w="44831">
                    <a:solidFill>
                      <a:srgbClr val="CDC9C9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83" name="object 79">
                    <a:extLst>
                      <a:ext uri="{FF2B5EF4-FFF2-40B4-BE49-F238E27FC236}">
                        <a16:creationId xmlns:a16="http://schemas.microsoft.com/office/drawing/2014/main" id="{BFC7F9EC-0356-4476-8570-7B3AFB077013}"/>
                      </a:ext>
                    </a:extLst>
                  </p:cNvPr>
                  <p:cNvSpPr/>
                  <p:nvPr/>
                </p:nvSpPr>
                <p:spPr>
                  <a:xfrm>
                    <a:off x="4115561" y="5248528"/>
                    <a:ext cx="128270" cy="4508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45085">
                        <a:moveTo>
                          <a:pt x="0" y="44831"/>
                        </a:moveTo>
                        <a:lnTo>
                          <a:pt x="127888" y="44831"/>
                        </a:lnTo>
                        <a:lnTo>
                          <a:pt x="127888" y="0"/>
                        </a:lnTo>
                        <a:lnTo>
                          <a:pt x="0" y="0"/>
                        </a:lnTo>
                        <a:lnTo>
                          <a:pt x="0" y="44831"/>
                        </a:lnTo>
                        <a:close/>
                      </a:path>
                    </a:pathLst>
                  </a:custGeom>
                  <a:ln w="9524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84" name="object 80">
                    <a:extLst>
                      <a:ext uri="{FF2B5EF4-FFF2-40B4-BE49-F238E27FC236}">
                        <a16:creationId xmlns:a16="http://schemas.microsoft.com/office/drawing/2014/main" id="{B41FB7D3-3D4A-4F2F-983C-90CCAD1EAFFA}"/>
                      </a:ext>
                    </a:extLst>
                  </p:cNvPr>
                  <p:cNvSpPr/>
                  <p:nvPr/>
                </p:nvSpPr>
                <p:spPr>
                  <a:xfrm>
                    <a:off x="4243323" y="5114163"/>
                    <a:ext cx="128270" cy="17970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179704">
                        <a:moveTo>
                          <a:pt x="0" y="179197"/>
                        </a:moveTo>
                        <a:lnTo>
                          <a:pt x="127888" y="179197"/>
                        </a:lnTo>
                        <a:lnTo>
                          <a:pt x="127888" y="0"/>
                        </a:lnTo>
                        <a:lnTo>
                          <a:pt x="0" y="0"/>
                        </a:lnTo>
                        <a:lnTo>
                          <a:pt x="0" y="179197"/>
                        </a:lnTo>
                        <a:close/>
                      </a:path>
                    </a:pathLst>
                  </a:custGeom>
                  <a:solidFill>
                    <a:srgbClr val="CDC9C9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85" name="object 81">
                    <a:extLst>
                      <a:ext uri="{FF2B5EF4-FFF2-40B4-BE49-F238E27FC236}">
                        <a16:creationId xmlns:a16="http://schemas.microsoft.com/office/drawing/2014/main" id="{7810BE12-9C71-45AD-8FB4-EB83FE9C253D}"/>
                      </a:ext>
                    </a:extLst>
                  </p:cNvPr>
                  <p:cNvSpPr/>
                  <p:nvPr/>
                </p:nvSpPr>
                <p:spPr>
                  <a:xfrm>
                    <a:off x="4243323" y="5114163"/>
                    <a:ext cx="128270" cy="17970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179704">
                        <a:moveTo>
                          <a:pt x="0" y="179197"/>
                        </a:moveTo>
                        <a:lnTo>
                          <a:pt x="127888" y="179197"/>
                        </a:lnTo>
                        <a:lnTo>
                          <a:pt x="127888" y="0"/>
                        </a:lnTo>
                        <a:lnTo>
                          <a:pt x="0" y="0"/>
                        </a:lnTo>
                        <a:lnTo>
                          <a:pt x="0" y="179197"/>
                        </a:lnTo>
                        <a:close/>
                      </a:path>
                    </a:pathLst>
                  </a:custGeom>
                  <a:ln w="9525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86" name="object 82">
                    <a:extLst>
                      <a:ext uri="{FF2B5EF4-FFF2-40B4-BE49-F238E27FC236}">
                        <a16:creationId xmlns:a16="http://schemas.microsoft.com/office/drawing/2014/main" id="{5557EDBC-2BEB-4AC7-BC7B-4872ED39C27D}"/>
                      </a:ext>
                    </a:extLst>
                  </p:cNvPr>
                  <p:cNvSpPr/>
                  <p:nvPr/>
                </p:nvSpPr>
                <p:spPr>
                  <a:xfrm>
                    <a:off x="4371213" y="5002148"/>
                    <a:ext cx="128270" cy="2914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291464">
                        <a:moveTo>
                          <a:pt x="0" y="291210"/>
                        </a:moveTo>
                        <a:lnTo>
                          <a:pt x="127888" y="291210"/>
                        </a:lnTo>
                        <a:lnTo>
                          <a:pt x="127888" y="0"/>
                        </a:lnTo>
                        <a:lnTo>
                          <a:pt x="0" y="0"/>
                        </a:lnTo>
                        <a:lnTo>
                          <a:pt x="0" y="291210"/>
                        </a:lnTo>
                        <a:close/>
                      </a:path>
                    </a:pathLst>
                  </a:custGeom>
                  <a:solidFill>
                    <a:srgbClr val="CDC9C9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87" name="object 83">
                    <a:extLst>
                      <a:ext uri="{FF2B5EF4-FFF2-40B4-BE49-F238E27FC236}">
                        <a16:creationId xmlns:a16="http://schemas.microsoft.com/office/drawing/2014/main" id="{C2AB9B81-9B59-41E0-91CE-8CC5FC3CA216}"/>
                      </a:ext>
                    </a:extLst>
                  </p:cNvPr>
                  <p:cNvSpPr/>
                  <p:nvPr/>
                </p:nvSpPr>
                <p:spPr>
                  <a:xfrm>
                    <a:off x="4371213" y="5002148"/>
                    <a:ext cx="128270" cy="2914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291464">
                        <a:moveTo>
                          <a:pt x="0" y="291210"/>
                        </a:moveTo>
                        <a:lnTo>
                          <a:pt x="127888" y="291210"/>
                        </a:lnTo>
                        <a:lnTo>
                          <a:pt x="127888" y="0"/>
                        </a:lnTo>
                        <a:lnTo>
                          <a:pt x="0" y="0"/>
                        </a:lnTo>
                        <a:lnTo>
                          <a:pt x="0" y="291210"/>
                        </a:lnTo>
                        <a:close/>
                      </a:path>
                    </a:pathLst>
                  </a:custGeom>
                  <a:ln w="9525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88" name="object 84">
                    <a:extLst>
                      <a:ext uri="{FF2B5EF4-FFF2-40B4-BE49-F238E27FC236}">
                        <a16:creationId xmlns:a16="http://schemas.microsoft.com/office/drawing/2014/main" id="{D3ED906C-28C4-422F-AC7A-B5372235DEFE}"/>
                      </a:ext>
                    </a:extLst>
                  </p:cNvPr>
                  <p:cNvSpPr/>
                  <p:nvPr/>
                </p:nvSpPr>
                <p:spPr>
                  <a:xfrm>
                    <a:off x="4499102" y="4957317"/>
                    <a:ext cx="128270" cy="3365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336550">
                        <a:moveTo>
                          <a:pt x="0" y="336041"/>
                        </a:moveTo>
                        <a:lnTo>
                          <a:pt x="127888" y="336041"/>
                        </a:lnTo>
                        <a:lnTo>
                          <a:pt x="127888" y="0"/>
                        </a:lnTo>
                        <a:lnTo>
                          <a:pt x="0" y="0"/>
                        </a:lnTo>
                        <a:lnTo>
                          <a:pt x="0" y="336041"/>
                        </a:lnTo>
                        <a:close/>
                      </a:path>
                    </a:pathLst>
                  </a:custGeom>
                  <a:solidFill>
                    <a:srgbClr val="CDC9C9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89" name="object 85">
                    <a:extLst>
                      <a:ext uri="{FF2B5EF4-FFF2-40B4-BE49-F238E27FC236}">
                        <a16:creationId xmlns:a16="http://schemas.microsoft.com/office/drawing/2014/main" id="{946C8528-0E3C-4F2F-81A2-FD818CE60264}"/>
                      </a:ext>
                    </a:extLst>
                  </p:cNvPr>
                  <p:cNvSpPr/>
                  <p:nvPr/>
                </p:nvSpPr>
                <p:spPr>
                  <a:xfrm>
                    <a:off x="4499102" y="4957317"/>
                    <a:ext cx="128270" cy="3365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336550">
                        <a:moveTo>
                          <a:pt x="0" y="336041"/>
                        </a:moveTo>
                        <a:lnTo>
                          <a:pt x="127888" y="336041"/>
                        </a:lnTo>
                        <a:lnTo>
                          <a:pt x="127888" y="0"/>
                        </a:lnTo>
                        <a:lnTo>
                          <a:pt x="0" y="0"/>
                        </a:lnTo>
                        <a:lnTo>
                          <a:pt x="0" y="336041"/>
                        </a:lnTo>
                        <a:close/>
                      </a:path>
                    </a:pathLst>
                  </a:custGeom>
                  <a:ln w="9525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90" name="object 86">
                    <a:extLst>
                      <a:ext uri="{FF2B5EF4-FFF2-40B4-BE49-F238E27FC236}">
                        <a16:creationId xmlns:a16="http://schemas.microsoft.com/office/drawing/2014/main" id="{ADF590AC-5A80-4B67-B4A5-C3A2D92D0EB1}"/>
                      </a:ext>
                    </a:extLst>
                  </p:cNvPr>
                  <p:cNvSpPr/>
                  <p:nvPr/>
                </p:nvSpPr>
                <p:spPr>
                  <a:xfrm>
                    <a:off x="4626990" y="4912486"/>
                    <a:ext cx="128270" cy="381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381000">
                        <a:moveTo>
                          <a:pt x="0" y="380872"/>
                        </a:moveTo>
                        <a:lnTo>
                          <a:pt x="127888" y="380872"/>
                        </a:lnTo>
                        <a:lnTo>
                          <a:pt x="127888" y="0"/>
                        </a:lnTo>
                        <a:lnTo>
                          <a:pt x="0" y="0"/>
                        </a:lnTo>
                        <a:lnTo>
                          <a:pt x="0" y="380872"/>
                        </a:lnTo>
                        <a:close/>
                      </a:path>
                    </a:pathLst>
                  </a:custGeom>
                  <a:solidFill>
                    <a:srgbClr val="CDC9C9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91" name="object 87">
                    <a:extLst>
                      <a:ext uri="{FF2B5EF4-FFF2-40B4-BE49-F238E27FC236}">
                        <a16:creationId xmlns:a16="http://schemas.microsoft.com/office/drawing/2014/main" id="{A65E3656-F9B3-4977-B769-7D27DEA0DD45}"/>
                      </a:ext>
                    </a:extLst>
                  </p:cNvPr>
                  <p:cNvSpPr/>
                  <p:nvPr/>
                </p:nvSpPr>
                <p:spPr>
                  <a:xfrm>
                    <a:off x="4626990" y="4912486"/>
                    <a:ext cx="128270" cy="381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381000">
                        <a:moveTo>
                          <a:pt x="0" y="380872"/>
                        </a:moveTo>
                        <a:lnTo>
                          <a:pt x="127888" y="380872"/>
                        </a:lnTo>
                        <a:lnTo>
                          <a:pt x="127888" y="0"/>
                        </a:lnTo>
                        <a:lnTo>
                          <a:pt x="0" y="0"/>
                        </a:lnTo>
                        <a:lnTo>
                          <a:pt x="0" y="380872"/>
                        </a:lnTo>
                        <a:close/>
                      </a:path>
                    </a:pathLst>
                  </a:custGeom>
                  <a:ln w="9525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92" name="object 88">
                    <a:extLst>
                      <a:ext uri="{FF2B5EF4-FFF2-40B4-BE49-F238E27FC236}">
                        <a16:creationId xmlns:a16="http://schemas.microsoft.com/office/drawing/2014/main" id="{1987D1A8-049F-475A-AB56-FEA3242C8124}"/>
                      </a:ext>
                    </a:extLst>
                  </p:cNvPr>
                  <p:cNvSpPr/>
                  <p:nvPr/>
                </p:nvSpPr>
                <p:spPr>
                  <a:xfrm>
                    <a:off x="4754879" y="4621276"/>
                    <a:ext cx="128270" cy="6724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672464">
                        <a:moveTo>
                          <a:pt x="0" y="672084"/>
                        </a:moveTo>
                        <a:lnTo>
                          <a:pt x="127888" y="672084"/>
                        </a:lnTo>
                        <a:lnTo>
                          <a:pt x="127888" y="0"/>
                        </a:lnTo>
                        <a:lnTo>
                          <a:pt x="0" y="0"/>
                        </a:lnTo>
                        <a:lnTo>
                          <a:pt x="0" y="672084"/>
                        </a:lnTo>
                        <a:close/>
                      </a:path>
                    </a:pathLst>
                  </a:custGeom>
                  <a:solidFill>
                    <a:srgbClr val="CDC9C9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93" name="object 89">
                    <a:extLst>
                      <a:ext uri="{FF2B5EF4-FFF2-40B4-BE49-F238E27FC236}">
                        <a16:creationId xmlns:a16="http://schemas.microsoft.com/office/drawing/2014/main" id="{D171E3D1-8EE0-4789-88E0-FC3DAE662B0A}"/>
                      </a:ext>
                    </a:extLst>
                  </p:cNvPr>
                  <p:cNvSpPr/>
                  <p:nvPr/>
                </p:nvSpPr>
                <p:spPr>
                  <a:xfrm>
                    <a:off x="4754879" y="4621276"/>
                    <a:ext cx="128270" cy="6724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672464">
                        <a:moveTo>
                          <a:pt x="0" y="672084"/>
                        </a:moveTo>
                        <a:lnTo>
                          <a:pt x="127888" y="672084"/>
                        </a:lnTo>
                        <a:lnTo>
                          <a:pt x="127888" y="0"/>
                        </a:lnTo>
                        <a:lnTo>
                          <a:pt x="0" y="0"/>
                        </a:lnTo>
                        <a:lnTo>
                          <a:pt x="0" y="672084"/>
                        </a:lnTo>
                        <a:close/>
                      </a:path>
                    </a:pathLst>
                  </a:custGeom>
                  <a:ln w="9524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94" name="object 90">
                    <a:extLst>
                      <a:ext uri="{FF2B5EF4-FFF2-40B4-BE49-F238E27FC236}">
                        <a16:creationId xmlns:a16="http://schemas.microsoft.com/office/drawing/2014/main" id="{D9161650-FB50-493C-AED7-7E2F5DD30E89}"/>
                      </a:ext>
                    </a:extLst>
                  </p:cNvPr>
                  <p:cNvSpPr/>
                  <p:nvPr/>
                </p:nvSpPr>
                <p:spPr>
                  <a:xfrm>
                    <a:off x="4882769" y="4217923"/>
                    <a:ext cx="128270" cy="10756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1075689">
                        <a:moveTo>
                          <a:pt x="0" y="1075436"/>
                        </a:moveTo>
                        <a:lnTo>
                          <a:pt x="127888" y="1075436"/>
                        </a:lnTo>
                        <a:lnTo>
                          <a:pt x="127888" y="0"/>
                        </a:lnTo>
                        <a:lnTo>
                          <a:pt x="0" y="0"/>
                        </a:lnTo>
                        <a:lnTo>
                          <a:pt x="0" y="1075436"/>
                        </a:lnTo>
                        <a:close/>
                      </a:path>
                    </a:pathLst>
                  </a:custGeom>
                  <a:solidFill>
                    <a:srgbClr val="CDC9C9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95" name="object 91">
                    <a:extLst>
                      <a:ext uri="{FF2B5EF4-FFF2-40B4-BE49-F238E27FC236}">
                        <a16:creationId xmlns:a16="http://schemas.microsoft.com/office/drawing/2014/main" id="{F3BD0267-F35C-4E3B-B4D6-C688433CFBC7}"/>
                      </a:ext>
                    </a:extLst>
                  </p:cNvPr>
                  <p:cNvSpPr/>
                  <p:nvPr/>
                </p:nvSpPr>
                <p:spPr>
                  <a:xfrm>
                    <a:off x="4882769" y="4217923"/>
                    <a:ext cx="128270" cy="10756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1075689">
                        <a:moveTo>
                          <a:pt x="0" y="1075436"/>
                        </a:moveTo>
                        <a:lnTo>
                          <a:pt x="127888" y="1075436"/>
                        </a:lnTo>
                        <a:lnTo>
                          <a:pt x="127888" y="0"/>
                        </a:lnTo>
                        <a:lnTo>
                          <a:pt x="0" y="0"/>
                        </a:lnTo>
                        <a:lnTo>
                          <a:pt x="0" y="1075436"/>
                        </a:lnTo>
                        <a:close/>
                      </a:path>
                    </a:pathLst>
                  </a:custGeom>
                  <a:ln w="9525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96" name="object 92">
                    <a:extLst>
                      <a:ext uri="{FF2B5EF4-FFF2-40B4-BE49-F238E27FC236}">
                        <a16:creationId xmlns:a16="http://schemas.microsoft.com/office/drawing/2014/main" id="{B504AD17-67DE-41C6-A977-E4C39F8BD359}"/>
                      </a:ext>
                    </a:extLst>
                  </p:cNvPr>
                  <p:cNvSpPr/>
                  <p:nvPr/>
                </p:nvSpPr>
                <p:spPr>
                  <a:xfrm>
                    <a:off x="5010658" y="3926713"/>
                    <a:ext cx="128270" cy="13671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1367154">
                        <a:moveTo>
                          <a:pt x="0" y="1366647"/>
                        </a:moveTo>
                        <a:lnTo>
                          <a:pt x="127888" y="1366647"/>
                        </a:lnTo>
                        <a:lnTo>
                          <a:pt x="127888" y="0"/>
                        </a:lnTo>
                        <a:lnTo>
                          <a:pt x="0" y="0"/>
                        </a:lnTo>
                        <a:lnTo>
                          <a:pt x="0" y="1366647"/>
                        </a:lnTo>
                        <a:close/>
                      </a:path>
                    </a:pathLst>
                  </a:custGeom>
                  <a:solidFill>
                    <a:srgbClr val="CDC9C9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97" name="object 93">
                    <a:extLst>
                      <a:ext uri="{FF2B5EF4-FFF2-40B4-BE49-F238E27FC236}">
                        <a16:creationId xmlns:a16="http://schemas.microsoft.com/office/drawing/2014/main" id="{B559DDC2-1847-4402-A35F-F486FA93DE08}"/>
                      </a:ext>
                    </a:extLst>
                  </p:cNvPr>
                  <p:cNvSpPr/>
                  <p:nvPr/>
                </p:nvSpPr>
                <p:spPr>
                  <a:xfrm>
                    <a:off x="5010658" y="3926713"/>
                    <a:ext cx="128270" cy="13671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1367154">
                        <a:moveTo>
                          <a:pt x="0" y="1366647"/>
                        </a:moveTo>
                        <a:lnTo>
                          <a:pt x="127888" y="1366647"/>
                        </a:lnTo>
                        <a:lnTo>
                          <a:pt x="127888" y="0"/>
                        </a:lnTo>
                        <a:lnTo>
                          <a:pt x="0" y="0"/>
                        </a:lnTo>
                        <a:lnTo>
                          <a:pt x="0" y="1366647"/>
                        </a:lnTo>
                        <a:close/>
                      </a:path>
                    </a:pathLst>
                  </a:custGeom>
                  <a:ln w="9525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98" name="object 94">
                    <a:extLst>
                      <a:ext uri="{FF2B5EF4-FFF2-40B4-BE49-F238E27FC236}">
                        <a16:creationId xmlns:a16="http://schemas.microsoft.com/office/drawing/2014/main" id="{B8501087-75E4-4DA6-92E2-A308BBEF0144}"/>
                      </a:ext>
                    </a:extLst>
                  </p:cNvPr>
                  <p:cNvSpPr/>
                  <p:nvPr/>
                </p:nvSpPr>
                <p:spPr>
                  <a:xfrm>
                    <a:off x="5138546" y="3433826"/>
                    <a:ext cx="128270" cy="18599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1859914">
                        <a:moveTo>
                          <a:pt x="0" y="1859534"/>
                        </a:moveTo>
                        <a:lnTo>
                          <a:pt x="127888" y="1859534"/>
                        </a:lnTo>
                        <a:lnTo>
                          <a:pt x="127888" y="0"/>
                        </a:lnTo>
                        <a:lnTo>
                          <a:pt x="0" y="0"/>
                        </a:lnTo>
                        <a:lnTo>
                          <a:pt x="0" y="1859534"/>
                        </a:lnTo>
                        <a:close/>
                      </a:path>
                    </a:pathLst>
                  </a:custGeom>
                  <a:solidFill>
                    <a:srgbClr val="CDC9C9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99" name="object 95">
                    <a:extLst>
                      <a:ext uri="{FF2B5EF4-FFF2-40B4-BE49-F238E27FC236}">
                        <a16:creationId xmlns:a16="http://schemas.microsoft.com/office/drawing/2014/main" id="{31A338F0-D149-4942-B8A2-11058670316B}"/>
                      </a:ext>
                    </a:extLst>
                  </p:cNvPr>
                  <p:cNvSpPr/>
                  <p:nvPr/>
                </p:nvSpPr>
                <p:spPr>
                  <a:xfrm>
                    <a:off x="5138546" y="3433826"/>
                    <a:ext cx="128270" cy="18599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1859914">
                        <a:moveTo>
                          <a:pt x="0" y="1859534"/>
                        </a:moveTo>
                        <a:lnTo>
                          <a:pt x="127888" y="1859534"/>
                        </a:lnTo>
                        <a:lnTo>
                          <a:pt x="127888" y="0"/>
                        </a:lnTo>
                        <a:lnTo>
                          <a:pt x="0" y="0"/>
                        </a:lnTo>
                        <a:lnTo>
                          <a:pt x="0" y="1859534"/>
                        </a:lnTo>
                        <a:close/>
                      </a:path>
                    </a:pathLst>
                  </a:custGeom>
                  <a:ln w="9524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800" name="object 96">
                    <a:extLst>
                      <a:ext uri="{FF2B5EF4-FFF2-40B4-BE49-F238E27FC236}">
                        <a16:creationId xmlns:a16="http://schemas.microsoft.com/office/drawing/2014/main" id="{D6BF12D6-770E-49B4-8A42-68221BA4D607}"/>
                      </a:ext>
                    </a:extLst>
                  </p:cNvPr>
                  <p:cNvSpPr/>
                  <p:nvPr/>
                </p:nvSpPr>
                <p:spPr>
                  <a:xfrm>
                    <a:off x="5266435" y="3052952"/>
                    <a:ext cx="128270" cy="22409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2240915">
                        <a:moveTo>
                          <a:pt x="0" y="2240407"/>
                        </a:moveTo>
                        <a:lnTo>
                          <a:pt x="127888" y="2240407"/>
                        </a:lnTo>
                        <a:lnTo>
                          <a:pt x="127888" y="0"/>
                        </a:lnTo>
                        <a:lnTo>
                          <a:pt x="0" y="0"/>
                        </a:lnTo>
                        <a:lnTo>
                          <a:pt x="0" y="2240407"/>
                        </a:lnTo>
                        <a:close/>
                      </a:path>
                    </a:pathLst>
                  </a:custGeom>
                  <a:solidFill>
                    <a:srgbClr val="CDC9C9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801" name="object 97">
                    <a:extLst>
                      <a:ext uri="{FF2B5EF4-FFF2-40B4-BE49-F238E27FC236}">
                        <a16:creationId xmlns:a16="http://schemas.microsoft.com/office/drawing/2014/main" id="{37E97914-AC78-41AF-9075-51CA9170D5ED}"/>
                      </a:ext>
                    </a:extLst>
                  </p:cNvPr>
                  <p:cNvSpPr/>
                  <p:nvPr/>
                </p:nvSpPr>
                <p:spPr>
                  <a:xfrm>
                    <a:off x="5266435" y="3052952"/>
                    <a:ext cx="128270" cy="22409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2240915">
                        <a:moveTo>
                          <a:pt x="0" y="2240407"/>
                        </a:moveTo>
                        <a:lnTo>
                          <a:pt x="127888" y="2240407"/>
                        </a:lnTo>
                        <a:lnTo>
                          <a:pt x="127888" y="0"/>
                        </a:lnTo>
                        <a:lnTo>
                          <a:pt x="0" y="0"/>
                        </a:lnTo>
                        <a:lnTo>
                          <a:pt x="0" y="2240407"/>
                        </a:lnTo>
                        <a:close/>
                      </a:path>
                    </a:pathLst>
                  </a:custGeom>
                  <a:ln w="9524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802" name="object 98">
                    <a:extLst>
                      <a:ext uri="{FF2B5EF4-FFF2-40B4-BE49-F238E27FC236}">
                        <a16:creationId xmlns:a16="http://schemas.microsoft.com/office/drawing/2014/main" id="{0A6EC6F1-C1A2-4FDF-A9F1-21BA5D115585}"/>
                      </a:ext>
                    </a:extLst>
                  </p:cNvPr>
                  <p:cNvSpPr/>
                  <p:nvPr/>
                </p:nvSpPr>
                <p:spPr>
                  <a:xfrm>
                    <a:off x="5394197" y="1820672"/>
                    <a:ext cx="128270" cy="34728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3472815">
                        <a:moveTo>
                          <a:pt x="0" y="3472688"/>
                        </a:moveTo>
                        <a:lnTo>
                          <a:pt x="127888" y="3472688"/>
                        </a:lnTo>
                        <a:lnTo>
                          <a:pt x="127888" y="0"/>
                        </a:lnTo>
                        <a:lnTo>
                          <a:pt x="0" y="0"/>
                        </a:lnTo>
                        <a:lnTo>
                          <a:pt x="0" y="3472688"/>
                        </a:lnTo>
                        <a:close/>
                      </a:path>
                    </a:pathLst>
                  </a:custGeom>
                  <a:solidFill>
                    <a:srgbClr val="CDC9C9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803" name="object 99">
                    <a:extLst>
                      <a:ext uri="{FF2B5EF4-FFF2-40B4-BE49-F238E27FC236}">
                        <a16:creationId xmlns:a16="http://schemas.microsoft.com/office/drawing/2014/main" id="{564283E4-255E-494E-8266-76F56A4AE2BC}"/>
                      </a:ext>
                    </a:extLst>
                  </p:cNvPr>
                  <p:cNvSpPr/>
                  <p:nvPr/>
                </p:nvSpPr>
                <p:spPr>
                  <a:xfrm>
                    <a:off x="5394197" y="1820672"/>
                    <a:ext cx="128270" cy="34728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3472815">
                        <a:moveTo>
                          <a:pt x="0" y="3472688"/>
                        </a:moveTo>
                        <a:lnTo>
                          <a:pt x="127888" y="3472688"/>
                        </a:lnTo>
                        <a:lnTo>
                          <a:pt x="127888" y="0"/>
                        </a:lnTo>
                        <a:lnTo>
                          <a:pt x="0" y="0"/>
                        </a:lnTo>
                        <a:lnTo>
                          <a:pt x="0" y="3472688"/>
                        </a:lnTo>
                        <a:close/>
                      </a:path>
                    </a:pathLst>
                  </a:custGeom>
                  <a:ln w="9525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804" name="object 100">
                    <a:extLst>
                      <a:ext uri="{FF2B5EF4-FFF2-40B4-BE49-F238E27FC236}">
                        <a16:creationId xmlns:a16="http://schemas.microsoft.com/office/drawing/2014/main" id="{8B32B4A0-753C-4BA0-BE9D-009A37A0D8B8}"/>
                      </a:ext>
                    </a:extLst>
                  </p:cNvPr>
                  <p:cNvSpPr/>
                  <p:nvPr/>
                </p:nvSpPr>
                <p:spPr>
                  <a:xfrm>
                    <a:off x="5522086" y="1014222"/>
                    <a:ext cx="128270" cy="42792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4279265">
                        <a:moveTo>
                          <a:pt x="0" y="4279138"/>
                        </a:moveTo>
                        <a:lnTo>
                          <a:pt x="127888" y="4279138"/>
                        </a:lnTo>
                        <a:lnTo>
                          <a:pt x="127888" y="0"/>
                        </a:lnTo>
                        <a:lnTo>
                          <a:pt x="0" y="0"/>
                        </a:lnTo>
                        <a:lnTo>
                          <a:pt x="0" y="4279138"/>
                        </a:lnTo>
                        <a:close/>
                      </a:path>
                    </a:pathLst>
                  </a:custGeom>
                  <a:solidFill>
                    <a:srgbClr val="CDC9C9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805" name="object 101">
                    <a:extLst>
                      <a:ext uri="{FF2B5EF4-FFF2-40B4-BE49-F238E27FC236}">
                        <a16:creationId xmlns:a16="http://schemas.microsoft.com/office/drawing/2014/main" id="{76094C0A-AD76-42B9-B61B-C1344098EDA8}"/>
                      </a:ext>
                    </a:extLst>
                  </p:cNvPr>
                  <p:cNvSpPr/>
                  <p:nvPr/>
                </p:nvSpPr>
                <p:spPr>
                  <a:xfrm>
                    <a:off x="5522086" y="1014222"/>
                    <a:ext cx="128270" cy="42792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4279265">
                        <a:moveTo>
                          <a:pt x="0" y="4279138"/>
                        </a:moveTo>
                        <a:lnTo>
                          <a:pt x="127888" y="4279138"/>
                        </a:lnTo>
                        <a:lnTo>
                          <a:pt x="127888" y="0"/>
                        </a:lnTo>
                        <a:lnTo>
                          <a:pt x="0" y="0"/>
                        </a:lnTo>
                        <a:lnTo>
                          <a:pt x="0" y="4279138"/>
                        </a:lnTo>
                        <a:close/>
                      </a:path>
                    </a:pathLst>
                  </a:custGeom>
                  <a:ln w="9525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806" name="object 102">
                    <a:extLst>
                      <a:ext uri="{FF2B5EF4-FFF2-40B4-BE49-F238E27FC236}">
                        <a16:creationId xmlns:a16="http://schemas.microsoft.com/office/drawing/2014/main" id="{EEFA9E99-8148-4FBB-9902-29EA19798732}"/>
                      </a:ext>
                    </a:extLst>
                  </p:cNvPr>
                  <p:cNvSpPr/>
                  <p:nvPr/>
                </p:nvSpPr>
                <p:spPr>
                  <a:xfrm>
                    <a:off x="5649976" y="969391"/>
                    <a:ext cx="128270" cy="43243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4324350">
                        <a:moveTo>
                          <a:pt x="0" y="4323969"/>
                        </a:moveTo>
                        <a:lnTo>
                          <a:pt x="127888" y="4323969"/>
                        </a:lnTo>
                        <a:lnTo>
                          <a:pt x="127888" y="0"/>
                        </a:lnTo>
                        <a:lnTo>
                          <a:pt x="0" y="0"/>
                        </a:lnTo>
                        <a:lnTo>
                          <a:pt x="0" y="4323969"/>
                        </a:lnTo>
                        <a:close/>
                      </a:path>
                    </a:pathLst>
                  </a:custGeom>
                  <a:solidFill>
                    <a:srgbClr val="CDC9C9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807" name="object 103">
                    <a:extLst>
                      <a:ext uri="{FF2B5EF4-FFF2-40B4-BE49-F238E27FC236}">
                        <a16:creationId xmlns:a16="http://schemas.microsoft.com/office/drawing/2014/main" id="{36867CF9-5568-413E-B961-C11E9BC36314}"/>
                      </a:ext>
                    </a:extLst>
                  </p:cNvPr>
                  <p:cNvSpPr/>
                  <p:nvPr/>
                </p:nvSpPr>
                <p:spPr>
                  <a:xfrm>
                    <a:off x="5649976" y="969391"/>
                    <a:ext cx="128270" cy="43243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4324350">
                        <a:moveTo>
                          <a:pt x="0" y="4323969"/>
                        </a:moveTo>
                        <a:lnTo>
                          <a:pt x="127888" y="4323969"/>
                        </a:lnTo>
                        <a:lnTo>
                          <a:pt x="127888" y="0"/>
                        </a:lnTo>
                        <a:lnTo>
                          <a:pt x="0" y="0"/>
                        </a:lnTo>
                        <a:lnTo>
                          <a:pt x="0" y="4323969"/>
                        </a:lnTo>
                        <a:close/>
                      </a:path>
                    </a:pathLst>
                  </a:custGeom>
                  <a:ln w="9525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808" name="object 104">
                    <a:extLst>
                      <a:ext uri="{FF2B5EF4-FFF2-40B4-BE49-F238E27FC236}">
                        <a16:creationId xmlns:a16="http://schemas.microsoft.com/office/drawing/2014/main" id="{B5FD88EB-B7CC-42CC-A430-C5D11FFE9109}"/>
                      </a:ext>
                    </a:extLst>
                  </p:cNvPr>
                  <p:cNvSpPr/>
                  <p:nvPr/>
                </p:nvSpPr>
                <p:spPr>
                  <a:xfrm>
                    <a:off x="5777865" y="924560"/>
                    <a:ext cx="128270" cy="43688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4368800">
                        <a:moveTo>
                          <a:pt x="0" y="4368800"/>
                        </a:moveTo>
                        <a:lnTo>
                          <a:pt x="127888" y="4368800"/>
                        </a:lnTo>
                        <a:lnTo>
                          <a:pt x="127888" y="0"/>
                        </a:lnTo>
                        <a:lnTo>
                          <a:pt x="0" y="0"/>
                        </a:lnTo>
                        <a:lnTo>
                          <a:pt x="0" y="4368800"/>
                        </a:lnTo>
                        <a:close/>
                      </a:path>
                    </a:pathLst>
                  </a:custGeom>
                  <a:solidFill>
                    <a:srgbClr val="CDC9C9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809" name="object 105">
                    <a:extLst>
                      <a:ext uri="{FF2B5EF4-FFF2-40B4-BE49-F238E27FC236}">
                        <a16:creationId xmlns:a16="http://schemas.microsoft.com/office/drawing/2014/main" id="{4238118B-D0E8-467A-AD83-2B6B6A8B2064}"/>
                      </a:ext>
                    </a:extLst>
                  </p:cNvPr>
                  <p:cNvSpPr/>
                  <p:nvPr/>
                </p:nvSpPr>
                <p:spPr>
                  <a:xfrm>
                    <a:off x="5777865" y="924560"/>
                    <a:ext cx="128270" cy="43688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4368800">
                        <a:moveTo>
                          <a:pt x="0" y="4368800"/>
                        </a:moveTo>
                        <a:lnTo>
                          <a:pt x="127888" y="4368800"/>
                        </a:lnTo>
                        <a:lnTo>
                          <a:pt x="127888" y="0"/>
                        </a:lnTo>
                        <a:lnTo>
                          <a:pt x="0" y="0"/>
                        </a:lnTo>
                        <a:lnTo>
                          <a:pt x="0" y="4368800"/>
                        </a:lnTo>
                        <a:close/>
                      </a:path>
                    </a:pathLst>
                  </a:custGeom>
                  <a:ln w="9525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810" name="object 106">
                    <a:extLst>
                      <a:ext uri="{FF2B5EF4-FFF2-40B4-BE49-F238E27FC236}">
                        <a16:creationId xmlns:a16="http://schemas.microsoft.com/office/drawing/2014/main" id="{25ADDD48-A1EF-47E5-86BE-7800DE69EFF7}"/>
                      </a:ext>
                    </a:extLst>
                  </p:cNvPr>
                  <p:cNvSpPr/>
                  <p:nvPr/>
                </p:nvSpPr>
                <p:spPr>
                  <a:xfrm>
                    <a:off x="5905753" y="1551813"/>
                    <a:ext cx="128270" cy="37420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3742054">
                        <a:moveTo>
                          <a:pt x="0" y="3741547"/>
                        </a:moveTo>
                        <a:lnTo>
                          <a:pt x="127888" y="3741547"/>
                        </a:lnTo>
                        <a:lnTo>
                          <a:pt x="127888" y="0"/>
                        </a:lnTo>
                        <a:lnTo>
                          <a:pt x="0" y="0"/>
                        </a:lnTo>
                        <a:lnTo>
                          <a:pt x="0" y="3741547"/>
                        </a:lnTo>
                        <a:close/>
                      </a:path>
                    </a:pathLst>
                  </a:custGeom>
                  <a:solidFill>
                    <a:srgbClr val="CDC9C9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811" name="object 107">
                    <a:extLst>
                      <a:ext uri="{FF2B5EF4-FFF2-40B4-BE49-F238E27FC236}">
                        <a16:creationId xmlns:a16="http://schemas.microsoft.com/office/drawing/2014/main" id="{FA722BC6-5636-43CB-937B-4EC1A174D487}"/>
                      </a:ext>
                    </a:extLst>
                  </p:cNvPr>
                  <p:cNvSpPr/>
                  <p:nvPr/>
                </p:nvSpPr>
                <p:spPr>
                  <a:xfrm>
                    <a:off x="5905753" y="1551813"/>
                    <a:ext cx="128270" cy="37420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3742054">
                        <a:moveTo>
                          <a:pt x="0" y="3741547"/>
                        </a:moveTo>
                        <a:lnTo>
                          <a:pt x="127888" y="3741547"/>
                        </a:lnTo>
                        <a:lnTo>
                          <a:pt x="127888" y="0"/>
                        </a:lnTo>
                        <a:lnTo>
                          <a:pt x="0" y="0"/>
                        </a:lnTo>
                        <a:lnTo>
                          <a:pt x="0" y="3741547"/>
                        </a:lnTo>
                        <a:close/>
                      </a:path>
                    </a:pathLst>
                  </a:custGeom>
                  <a:ln w="9525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812" name="object 108">
                    <a:extLst>
                      <a:ext uri="{FF2B5EF4-FFF2-40B4-BE49-F238E27FC236}">
                        <a16:creationId xmlns:a16="http://schemas.microsoft.com/office/drawing/2014/main" id="{24559F61-F636-481E-8F39-F0EC4B180966}"/>
                      </a:ext>
                    </a:extLst>
                  </p:cNvPr>
                  <p:cNvSpPr/>
                  <p:nvPr/>
                </p:nvSpPr>
                <p:spPr>
                  <a:xfrm>
                    <a:off x="6033642" y="2716910"/>
                    <a:ext cx="128270" cy="257683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2576829">
                        <a:moveTo>
                          <a:pt x="0" y="2576449"/>
                        </a:moveTo>
                        <a:lnTo>
                          <a:pt x="127888" y="2576449"/>
                        </a:lnTo>
                        <a:lnTo>
                          <a:pt x="127888" y="0"/>
                        </a:lnTo>
                        <a:lnTo>
                          <a:pt x="0" y="0"/>
                        </a:lnTo>
                        <a:lnTo>
                          <a:pt x="0" y="2576449"/>
                        </a:lnTo>
                        <a:close/>
                      </a:path>
                    </a:pathLst>
                  </a:custGeom>
                  <a:solidFill>
                    <a:srgbClr val="CDC9C9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813" name="object 109">
                    <a:extLst>
                      <a:ext uri="{FF2B5EF4-FFF2-40B4-BE49-F238E27FC236}">
                        <a16:creationId xmlns:a16="http://schemas.microsoft.com/office/drawing/2014/main" id="{AC8B6797-B762-4FB9-9D30-956A8CAA76AC}"/>
                      </a:ext>
                    </a:extLst>
                  </p:cNvPr>
                  <p:cNvSpPr/>
                  <p:nvPr/>
                </p:nvSpPr>
                <p:spPr>
                  <a:xfrm>
                    <a:off x="6033642" y="2716910"/>
                    <a:ext cx="128270" cy="257683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2576829">
                        <a:moveTo>
                          <a:pt x="0" y="2576449"/>
                        </a:moveTo>
                        <a:lnTo>
                          <a:pt x="127888" y="2576449"/>
                        </a:lnTo>
                        <a:lnTo>
                          <a:pt x="127888" y="0"/>
                        </a:lnTo>
                        <a:lnTo>
                          <a:pt x="0" y="0"/>
                        </a:lnTo>
                        <a:lnTo>
                          <a:pt x="0" y="2576449"/>
                        </a:lnTo>
                        <a:close/>
                      </a:path>
                    </a:pathLst>
                  </a:custGeom>
                  <a:ln w="9524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814" name="object 110">
                    <a:extLst>
                      <a:ext uri="{FF2B5EF4-FFF2-40B4-BE49-F238E27FC236}">
                        <a16:creationId xmlns:a16="http://schemas.microsoft.com/office/drawing/2014/main" id="{BA5E3EA9-3FFF-48C1-9F0B-9A17D7375F3D}"/>
                      </a:ext>
                    </a:extLst>
                  </p:cNvPr>
                  <p:cNvSpPr/>
                  <p:nvPr/>
                </p:nvSpPr>
                <p:spPr>
                  <a:xfrm>
                    <a:off x="6161532" y="2716910"/>
                    <a:ext cx="128270" cy="257683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2576829">
                        <a:moveTo>
                          <a:pt x="0" y="2576449"/>
                        </a:moveTo>
                        <a:lnTo>
                          <a:pt x="127888" y="2576449"/>
                        </a:lnTo>
                        <a:lnTo>
                          <a:pt x="127888" y="0"/>
                        </a:lnTo>
                        <a:lnTo>
                          <a:pt x="0" y="0"/>
                        </a:lnTo>
                        <a:lnTo>
                          <a:pt x="0" y="2576449"/>
                        </a:lnTo>
                        <a:close/>
                      </a:path>
                    </a:pathLst>
                  </a:custGeom>
                  <a:solidFill>
                    <a:srgbClr val="CDC9C9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815" name="object 111">
                    <a:extLst>
                      <a:ext uri="{FF2B5EF4-FFF2-40B4-BE49-F238E27FC236}">
                        <a16:creationId xmlns:a16="http://schemas.microsoft.com/office/drawing/2014/main" id="{AD265AEB-DB30-476E-9C8A-896B4EE06E85}"/>
                      </a:ext>
                    </a:extLst>
                  </p:cNvPr>
                  <p:cNvSpPr/>
                  <p:nvPr/>
                </p:nvSpPr>
                <p:spPr>
                  <a:xfrm>
                    <a:off x="6161532" y="2716910"/>
                    <a:ext cx="128270" cy="257683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2576829">
                        <a:moveTo>
                          <a:pt x="0" y="2576449"/>
                        </a:moveTo>
                        <a:lnTo>
                          <a:pt x="127888" y="2576449"/>
                        </a:lnTo>
                        <a:lnTo>
                          <a:pt x="127888" y="0"/>
                        </a:lnTo>
                        <a:lnTo>
                          <a:pt x="0" y="0"/>
                        </a:lnTo>
                        <a:lnTo>
                          <a:pt x="0" y="2576449"/>
                        </a:lnTo>
                        <a:close/>
                      </a:path>
                    </a:pathLst>
                  </a:custGeom>
                  <a:ln w="9524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816" name="object 112">
                    <a:extLst>
                      <a:ext uri="{FF2B5EF4-FFF2-40B4-BE49-F238E27FC236}">
                        <a16:creationId xmlns:a16="http://schemas.microsoft.com/office/drawing/2014/main" id="{6CE88096-6348-41BC-AD07-5D578FAA1B75}"/>
                      </a:ext>
                    </a:extLst>
                  </p:cNvPr>
                  <p:cNvSpPr/>
                  <p:nvPr/>
                </p:nvSpPr>
                <p:spPr>
                  <a:xfrm>
                    <a:off x="6289421" y="3030601"/>
                    <a:ext cx="128270" cy="2263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2263140">
                        <a:moveTo>
                          <a:pt x="0" y="2262759"/>
                        </a:moveTo>
                        <a:lnTo>
                          <a:pt x="127888" y="2262759"/>
                        </a:lnTo>
                        <a:lnTo>
                          <a:pt x="127888" y="0"/>
                        </a:lnTo>
                        <a:lnTo>
                          <a:pt x="0" y="0"/>
                        </a:lnTo>
                        <a:lnTo>
                          <a:pt x="0" y="2262759"/>
                        </a:lnTo>
                        <a:close/>
                      </a:path>
                    </a:pathLst>
                  </a:custGeom>
                  <a:solidFill>
                    <a:srgbClr val="CDC9C9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817" name="object 113">
                    <a:extLst>
                      <a:ext uri="{FF2B5EF4-FFF2-40B4-BE49-F238E27FC236}">
                        <a16:creationId xmlns:a16="http://schemas.microsoft.com/office/drawing/2014/main" id="{595F29BC-F866-47BE-85F8-5F957F6207C5}"/>
                      </a:ext>
                    </a:extLst>
                  </p:cNvPr>
                  <p:cNvSpPr/>
                  <p:nvPr/>
                </p:nvSpPr>
                <p:spPr>
                  <a:xfrm>
                    <a:off x="6289421" y="3030601"/>
                    <a:ext cx="128270" cy="2263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2263140">
                        <a:moveTo>
                          <a:pt x="0" y="2262759"/>
                        </a:moveTo>
                        <a:lnTo>
                          <a:pt x="127888" y="2262759"/>
                        </a:lnTo>
                        <a:lnTo>
                          <a:pt x="127888" y="0"/>
                        </a:lnTo>
                        <a:lnTo>
                          <a:pt x="0" y="0"/>
                        </a:lnTo>
                        <a:lnTo>
                          <a:pt x="0" y="2262759"/>
                        </a:lnTo>
                        <a:close/>
                      </a:path>
                    </a:pathLst>
                  </a:custGeom>
                  <a:ln w="9525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818" name="object 114">
                    <a:extLst>
                      <a:ext uri="{FF2B5EF4-FFF2-40B4-BE49-F238E27FC236}">
                        <a16:creationId xmlns:a16="http://schemas.microsoft.com/office/drawing/2014/main" id="{7040C8E8-6BEC-474B-B1A7-F7E7633C4F5F}"/>
                      </a:ext>
                    </a:extLst>
                  </p:cNvPr>
                  <p:cNvSpPr/>
                  <p:nvPr/>
                </p:nvSpPr>
                <p:spPr>
                  <a:xfrm>
                    <a:off x="6417309" y="3433826"/>
                    <a:ext cx="128270" cy="18599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1859914">
                        <a:moveTo>
                          <a:pt x="0" y="1859534"/>
                        </a:moveTo>
                        <a:lnTo>
                          <a:pt x="127888" y="1859534"/>
                        </a:lnTo>
                        <a:lnTo>
                          <a:pt x="127888" y="0"/>
                        </a:lnTo>
                        <a:lnTo>
                          <a:pt x="0" y="0"/>
                        </a:lnTo>
                        <a:lnTo>
                          <a:pt x="0" y="1859534"/>
                        </a:lnTo>
                        <a:close/>
                      </a:path>
                    </a:pathLst>
                  </a:custGeom>
                  <a:solidFill>
                    <a:srgbClr val="CDC9C9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819" name="object 115">
                    <a:extLst>
                      <a:ext uri="{FF2B5EF4-FFF2-40B4-BE49-F238E27FC236}">
                        <a16:creationId xmlns:a16="http://schemas.microsoft.com/office/drawing/2014/main" id="{E9F15EB4-BBF0-4F3A-9873-B35BAD4E9F89}"/>
                      </a:ext>
                    </a:extLst>
                  </p:cNvPr>
                  <p:cNvSpPr/>
                  <p:nvPr/>
                </p:nvSpPr>
                <p:spPr>
                  <a:xfrm>
                    <a:off x="6417309" y="3433826"/>
                    <a:ext cx="128270" cy="18599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1859914">
                        <a:moveTo>
                          <a:pt x="0" y="1859534"/>
                        </a:moveTo>
                        <a:lnTo>
                          <a:pt x="127888" y="1859534"/>
                        </a:lnTo>
                        <a:lnTo>
                          <a:pt x="127888" y="0"/>
                        </a:lnTo>
                        <a:lnTo>
                          <a:pt x="0" y="0"/>
                        </a:lnTo>
                        <a:lnTo>
                          <a:pt x="0" y="1859534"/>
                        </a:lnTo>
                        <a:close/>
                      </a:path>
                    </a:pathLst>
                  </a:custGeom>
                  <a:ln w="9524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820" name="object 116">
                    <a:extLst>
                      <a:ext uri="{FF2B5EF4-FFF2-40B4-BE49-F238E27FC236}">
                        <a16:creationId xmlns:a16="http://schemas.microsoft.com/office/drawing/2014/main" id="{44FD3338-F4F5-4210-98E5-CECBD6055BD3}"/>
                      </a:ext>
                    </a:extLst>
                  </p:cNvPr>
                  <p:cNvSpPr/>
                  <p:nvPr/>
                </p:nvSpPr>
                <p:spPr>
                  <a:xfrm>
                    <a:off x="6545198" y="3814698"/>
                    <a:ext cx="128270" cy="14789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1478914">
                        <a:moveTo>
                          <a:pt x="0" y="1478661"/>
                        </a:moveTo>
                        <a:lnTo>
                          <a:pt x="127889" y="1478661"/>
                        </a:lnTo>
                        <a:lnTo>
                          <a:pt x="127889" y="0"/>
                        </a:lnTo>
                        <a:lnTo>
                          <a:pt x="0" y="0"/>
                        </a:lnTo>
                        <a:lnTo>
                          <a:pt x="0" y="1478661"/>
                        </a:lnTo>
                        <a:close/>
                      </a:path>
                    </a:pathLst>
                  </a:custGeom>
                  <a:solidFill>
                    <a:srgbClr val="CDC9C9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821" name="object 117">
                    <a:extLst>
                      <a:ext uri="{FF2B5EF4-FFF2-40B4-BE49-F238E27FC236}">
                        <a16:creationId xmlns:a16="http://schemas.microsoft.com/office/drawing/2014/main" id="{2719637D-CA88-4379-87E7-6EC42042E209}"/>
                      </a:ext>
                    </a:extLst>
                  </p:cNvPr>
                  <p:cNvSpPr/>
                  <p:nvPr/>
                </p:nvSpPr>
                <p:spPr>
                  <a:xfrm>
                    <a:off x="6545198" y="3814698"/>
                    <a:ext cx="128270" cy="14789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1478914">
                        <a:moveTo>
                          <a:pt x="0" y="1478661"/>
                        </a:moveTo>
                        <a:lnTo>
                          <a:pt x="127889" y="1478661"/>
                        </a:lnTo>
                        <a:lnTo>
                          <a:pt x="127889" y="0"/>
                        </a:lnTo>
                        <a:lnTo>
                          <a:pt x="0" y="0"/>
                        </a:lnTo>
                        <a:lnTo>
                          <a:pt x="0" y="1478661"/>
                        </a:lnTo>
                        <a:close/>
                      </a:path>
                    </a:pathLst>
                  </a:custGeom>
                  <a:ln w="9525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822" name="object 118">
                    <a:extLst>
                      <a:ext uri="{FF2B5EF4-FFF2-40B4-BE49-F238E27FC236}">
                        <a16:creationId xmlns:a16="http://schemas.microsoft.com/office/drawing/2014/main" id="{59F758EC-ECB8-4293-A8C3-3DC07D9D5DCD}"/>
                      </a:ext>
                    </a:extLst>
                  </p:cNvPr>
                  <p:cNvSpPr/>
                  <p:nvPr/>
                </p:nvSpPr>
                <p:spPr>
                  <a:xfrm>
                    <a:off x="6672960" y="4509261"/>
                    <a:ext cx="128270" cy="784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784225">
                        <a:moveTo>
                          <a:pt x="0" y="784097"/>
                        </a:moveTo>
                        <a:lnTo>
                          <a:pt x="127889" y="784097"/>
                        </a:lnTo>
                        <a:lnTo>
                          <a:pt x="127889" y="0"/>
                        </a:lnTo>
                        <a:lnTo>
                          <a:pt x="0" y="0"/>
                        </a:lnTo>
                        <a:lnTo>
                          <a:pt x="0" y="784097"/>
                        </a:lnTo>
                        <a:close/>
                      </a:path>
                    </a:pathLst>
                  </a:custGeom>
                  <a:solidFill>
                    <a:srgbClr val="CDC9C9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823" name="object 119">
                    <a:extLst>
                      <a:ext uri="{FF2B5EF4-FFF2-40B4-BE49-F238E27FC236}">
                        <a16:creationId xmlns:a16="http://schemas.microsoft.com/office/drawing/2014/main" id="{58E69130-FF5A-418F-8B44-86AB9AAD2D17}"/>
                      </a:ext>
                    </a:extLst>
                  </p:cNvPr>
                  <p:cNvSpPr/>
                  <p:nvPr/>
                </p:nvSpPr>
                <p:spPr>
                  <a:xfrm>
                    <a:off x="6672960" y="4509261"/>
                    <a:ext cx="128270" cy="784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784225">
                        <a:moveTo>
                          <a:pt x="0" y="784097"/>
                        </a:moveTo>
                        <a:lnTo>
                          <a:pt x="127889" y="784097"/>
                        </a:lnTo>
                        <a:lnTo>
                          <a:pt x="127889" y="0"/>
                        </a:lnTo>
                        <a:lnTo>
                          <a:pt x="0" y="0"/>
                        </a:lnTo>
                        <a:lnTo>
                          <a:pt x="0" y="784097"/>
                        </a:lnTo>
                        <a:close/>
                      </a:path>
                    </a:pathLst>
                  </a:custGeom>
                  <a:ln w="9525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824" name="object 120">
                    <a:extLst>
                      <a:ext uri="{FF2B5EF4-FFF2-40B4-BE49-F238E27FC236}">
                        <a16:creationId xmlns:a16="http://schemas.microsoft.com/office/drawing/2014/main" id="{12CBC416-C010-426A-974F-AD71278C67DD}"/>
                      </a:ext>
                    </a:extLst>
                  </p:cNvPr>
                  <p:cNvSpPr/>
                  <p:nvPr/>
                </p:nvSpPr>
                <p:spPr>
                  <a:xfrm>
                    <a:off x="6800850" y="4598796"/>
                    <a:ext cx="128270" cy="6946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694689">
                        <a:moveTo>
                          <a:pt x="0" y="694562"/>
                        </a:moveTo>
                        <a:lnTo>
                          <a:pt x="127889" y="694562"/>
                        </a:lnTo>
                        <a:lnTo>
                          <a:pt x="127889" y="0"/>
                        </a:lnTo>
                        <a:lnTo>
                          <a:pt x="0" y="0"/>
                        </a:lnTo>
                        <a:lnTo>
                          <a:pt x="0" y="694562"/>
                        </a:lnTo>
                        <a:close/>
                      </a:path>
                    </a:pathLst>
                  </a:custGeom>
                  <a:solidFill>
                    <a:srgbClr val="CDC9C9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825" name="object 121">
                    <a:extLst>
                      <a:ext uri="{FF2B5EF4-FFF2-40B4-BE49-F238E27FC236}">
                        <a16:creationId xmlns:a16="http://schemas.microsoft.com/office/drawing/2014/main" id="{5FC1AC72-7C67-474E-9023-DE2DADE374D7}"/>
                      </a:ext>
                    </a:extLst>
                  </p:cNvPr>
                  <p:cNvSpPr/>
                  <p:nvPr/>
                </p:nvSpPr>
                <p:spPr>
                  <a:xfrm>
                    <a:off x="6800850" y="4598796"/>
                    <a:ext cx="128270" cy="6946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694689">
                        <a:moveTo>
                          <a:pt x="0" y="694562"/>
                        </a:moveTo>
                        <a:lnTo>
                          <a:pt x="127889" y="694562"/>
                        </a:lnTo>
                        <a:lnTo>
                          <a:pt x="127889" y="0"/>
                        </a:lnTo>
                        <a:lnTo>
                          <a:pt x="0" y="0"/>
                        </a:lnTo>
                        <a:lnTo>
                          <a:pt x="0" y="694562"/>
                        </a:lnTo>
                        <a:close/>
                      </a:path>
                    </a:pathLst>
                  </a:custGeom>
                  <a:ln w="9525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826" name="object 122">
                    <a:extLst>
                      <a:ext uri="{FF2B5EF4-FFF2-40B4-BE49-F238E27FC236}">
                        <a16:creationId xmlns:a16="http://schemas.microsoft.com/office/drawing/2014/main" id="{A0E07693-BE94-4F71-B01F-CE954F3AEBA0}"/>
                      </a:ext>
                    </a:extLst>
                  </p:cNvPr>
                  <p:cNvSpPr/>
                  <p:nvPr/>
                </p:nvSpPr>
                <p:spPr>
                  <a:xfrm>
                    <a:off x="6928739" y="4845303"/>
                    <a:ext cx="128270" cy="4483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448310">
                        <a:moveTo>
                          <a:pt x="0" y="448056"/>
                        </a:moveTo>
                        <a:lnTo>
                          <a:pt x="127889" y="448056"/>
                        </a:lnTo>
                        <a:lnTo>
                          <a:pt x="127889" y="0"/>
                        </a:lnTo>
                        <a:lnTo>
                          <a:pt x="0" y="0"/>
                        </a:lnTo>
                        <a:lnTo>
                          <a:pt x="0" y="448056"/>
                        </a:lnTo>
                        <a:close/>
                      </a:path>
                    </a:pathLst>
                  </a:custGeom>
                  <a:solidFill>
                    <a:srgbClr val="CDC9C9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827" name="object 123">
                    <a:extLst>
                      <a:ext uri="{FF2B5EF4-FFF2-40B4-BE49-F238E27FC236}">
                        <a16:creationId xmlns:a16="http://schemas.microsoft.com/office/drawing/2014/main" id="{45B3C29A-77BC-4B71-B5EA-AC1D5AFBCE2D}"/>
                      </a:ext>
                    </a:extLst>
                  </p:cNvPr>
                  <p:cNvSpPr/>
                  <p:nvPr/>
                </p:nvSpPr>
                <p:spPr>
                  <a:xfrm>
                    <a:off x="6928739" y="4845303"/>
                    <a:ext cx="128270" cy="4483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448310">
                        <a:moveTo>
                          <a:pt x="0" y="448056"/>
                        </a:moveTo>
                        <a:lnTo>
                          <a:pt x="127889" y="448056"/>
                        </a:lnTo>
                        <a:lnTo>
                          <a:pt x="127889" y="0"/>
                        </a:lnTo>
                        <a:lnTo>
                          <a:pt x="0" y="0"/>
                        </a:lnTo>
                        <a:lnTo>
                          <a:pt x="0" y="448056"/>
                        </a:lnTo>
                        <a:close/>
                      </a:path>
                    </a:pathLst>
                  </a:custGeom>
                  <a:ln w="9525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828" name="object 124">
                    <a:extLst>
                      <a:ext uri="{FF2B5EF4-FFF2-40B4-BE49-F238E27FC236}">
                        <a16:creationId xmlns:a16="http://schemas.microsoft.com/office/drawing/2014/main" id="{AAABA827-3A51-4D1F-9A85-EA3F39AAB3E2}"/>
                      </a:ext>
                    </a:extLst>
                  </p:cNvPr>
                  <p:cNvSpPr/>
                  <p:nvPr/>
                </p:nvSpPr>
                <p:spPr>
                  <a:xfrm>
                    <a:off x="7056628" y="4979670"/>
                    <a:ext cx="128270" cy="3136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313689">
                        <a:moveTo>
                          <a:pt x="0" y="313689"/>
                        </a:moveTo>
                        <a:lnTo>
                          <a:pt x="127889" y="313689"/>
                        </a:lnTo>
                        <a:lnTo>
                          <a:pt x="127889" y="0"/>
                        </a:lnTo>
                        <a:lnTo>
                          <a:pt x="0" y="0"/>
                        </a:lnTo>
                        <a:lnTo>
                          <a:pt x="0" y="313689"/>
                        </a:lnTo>
                        <a:close/>
                      </a:path>
                    </a:pathLst>
                  </a:custGeom>
                  <a:solidFill>
                    <a:srgbClr val="CDC9C9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829" name="object 125">
                    <a:extLst>
                      <a:ext uri="{FF2B5EF4-FFF2-40B4-BE49-F238E27FC236}">
                        <a16:creationId xmlns:a16="http://schemas.microsoft.com/office/drawing/2014/main" id="{C924890F-1D02-41A6-885E-E9ED5C3F6469}"/>
                      </a:ext>
                    </a:extLst>
                  </p:cNvPr>
                  <p:cNvSpPr/>
                  <p:nvPr/>
                </p:nvSpPr>
                <p:spPr>
                  <a:xfrm>
                    <a:off x="7056628" y="4979670"/>
                    <a:ext cx="128270" cy="3136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313689">
                        <a:moveTo>
                          <a:pt x="0" y="313689"/>
                        </a:moveTo>
                        <a:lnTo>
                          <a:pt x="127889" y="313689"/>
                        </a:lnTo>
                        <a:lnTo>
                          <a:pt x="127889" y="0"/>
                        </a:lnTo>
                        <a:lnTo>
                          <a:pt x="0" y="0"/>
                        </a:lnTo>
                        <a:lnTo>
                          <a:pt x="0" y="313689"/>
                        </a:lnTo>
                        <a:close/>
                      </a:path>
                    </a:pathLst>
                  </a:custGeom>
                  <a:ln w="9525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830" name="object 126">
                    <a:extLst>
                      <a:ext uri="{FF2B5EF4-FFF2-40B4-BE49-F238E27FC236}">
                        <a16:creationId xmlns:a16="http://schemas.microsoft.com/office/drawing/2014/main" id="{BDD08331-780F-4995-A45B-D9751594742A}"/>
                      </a:ext>
                    </a:extLst>
                  </p:cNvPr>
                  <p:cNvSpPr/>
                  <p:nvPr/>
                </p:nvSpPr>
                <p:spPr>
                  <a:xfrm>
                    <a:off x="7184517" y="5091684"/>
                    <a:ext cx="128270" cy="20193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201929">
                        <a:moveTo>
                          <a:pt x="0" y="201675"/>
                        </a:moveTo>
                        <a:lnTo>
                          <a:pt x="127889" y="201675"/>
                        </a:lnTo>
                        <a:lnTo>
                          <a:pt x="127889" y="0"/>
                        </a:lnTo>
                        <a:lnTo>
                          <a:pt x="0" y="0"/>
                        </a:lnTo>
                        <a:lnTo>
                          <a:pt x="0" y="201675"/>
                        </a:lnTo>
                        <a:close/>
                      </a:path>
                    </a:pathLst>
                  </a:custGeom>
                  <a:solidFill>
                    <a:srgbClr val="CDC9C9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831" name="object 127">
                    <a:extLst>
                      <a:ext uri="{FF2B5EF4-FFF2-40B4-BE49-F238E27FC236}">
                        <a16:creationId xmlns:a16="http://schemas.microsoft.com/office/drawing/2014/main" id="{5F6C0CC0-5084-4672-8887-9202F39D2A15}"/>
                      </a:ext>
                    </a:extLst>
                  </p:cNvPr>
                  <p:cNvSpPr/>
                  <p:nvPr/>
                </p:nvSpPr>
                <p:spPr>
                  <a:xfrm>
                    <a:off x="7184517" y="5091684"/>
                    <a:ext cx="128270" cy="20193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201929">
                        <a:moveTo>
                          <a:pt x="0" y="201675"/>
                        </a:moveTo>
                        <a:lnTo>
                          <a:pt x="127889" y="201675"/>
                        </a:lnTo>
                        <a:lnTo>
                          <a:pt x="127889" y="0"/>
                        </a:lnTo>
                        <a:lnTo>
                          <a:pt x="0" y="0"/>
                        </a:lnTo>
                        <a:lnTo>
                          <a:pt x="0" y="201675"/>
                        </a:lnTo>
                        <a:close/>
                      </a:path>
                    </a:pathLst>
                  </a:custGeom>
                  <a:ln w="9525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832" name="object 128">
                    <a:extLst>
                      <a:ext uri="{FF2B5EF4-FFF2-40B4-BE49-F238E27FC236}">
                        <a16:creationId xmlns:a16="http://schemas.microsoft.com/office/drawing/2014/main" id="{44727CC3-DC7B-4649-AE71-E3BC0700CF2F}"/>
                      </a:ext>
                    </a:extLst>
                  </p:cNvPr>
                  <p:cNvSpPr/>
                  <p:nvPr/>
                </p:nvSpPr>
                <p:spPr>
                  <a:xfrm>
                    <a:off x="7312406" y="5046853"/>
                    <a:ext cx="128270" cy="2470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247014">
                        <a:moveTo>
                          <a:pt x="0" y="246507"/>
                        </a:moveTo>
                        <a:lnTo>
                          <a:pt x="127889" y="246507"/>
                        </a:lnTo>
                        <a:lnTo>
                          <a:pt x="127889" y="0"/>
                        </a:lnTo>
                        <a:lnTo>
                          <a:pt x="0" y="0"/>
                        </a:lnTo>
                        <a:lnTo>
                          <a:pt x="0" y="246507"/>
                        </a:lnTo>
                        <a:close/>
                      </a:path>
                    </a:pathLst>
                  </a:custGeom>
                  <a:solidFill>
                    <a:srgbClr val="CDC9C9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833" name="object 129">
                    <a:extLst>
                      <a:ext uri="{FF2B5EF4-FFF2-40B4-BE49-F238E27FC236}">
                        <a16:creationId xmlns:a16="http://schemas.microsoft.com/office/drawing/2014/main" id="{92D1F489-7462-4B79-8C80-CC5B7D9E1ABE}"/>
                      </a:ext>
                    </a:extLst>
                  </p:cNvPr>
                  <p:cNvSpPr/>
                  <p:nvPr/>
                </p:nvSpPr>
                <p:spPr>
                  <a:xfrm>
                    <a:off x="7312406" y="5046853"/>
                    <a:ext cx="128270" cy="2470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247014">
                        <a:moveTo>
                          <a:pt x="0" y="246507"/>
                        </a:moveTo>
                        <a:lnTo>
                          <a:pt x="127889" y="246507"/>
                        </a:lnTo>
                        <a:lnTo>
                          <a:pt x="127889" y="0"/>
                        </a:lnTo>
                        <a:lnTo>
                          <a:pt x="0" y="0"/>
                        </a:lnTo>
                        <a:lnTo>
                          <a:pt x="0" y="246507"/>
                        </a:lnTo>
                        <a:close/>
                      </a:path>
                    </a:pathLst>
                  </a:custGeom>
                  <a:ln w="9525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834" name="object 130">
                    <a:extLst>
                      <a:ext uri="{FF2B5EF4-FFF2-40B4-BE49-F238E27FC236}">
                        <a16:creationId xmlns:a16="http://schemas.microsoft.com/office/drawing/2014/main" id="{A40EB308-E9CC-4E89-9846-51B418B84354}"/>
                      </a:ext>
                    </a:extLst>
                  </p:cNvPr>
                  <p:cNvSpPr/>
                  <p:nvPr/>
                </p:nvSpPr>
                <p:spPr>
                  <a:xfrm>
                    <a:off x="7440294" y="5091684"/>
                    <a:ext cx="128270" cy="20193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201929">
                        <a:moveTo>
                          <a:pt x="0" y="201675"/>
                        </a:moveTo>
                        <a:lnTo>
                          <a:pt x="127889" y="201675"/>
                        </a:lnTo>
                        <a:lnTo>
                          <a:pt x="127889" y="0"/>
                        </a:lnTo>
                        <a:lnTo>
                          <a:pt x="0" y="0"/>
                        </a:lnTo>
                        <a:lnTo>
                          <a:pt x="0" y="201675"/>
                        </a:lnTo>
                        <a:close/>
                      </a:path>
                    </a:pathLst>
                  </a:custGeom>
                  <a:solidFill>
                    <a:srgbClr val="CDC9C9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835" name="object 131">
                    <a:extLst>
                      <a:ext uri="{FF2B5EF4-FFF2-40B4-BE49-F238E27FC236}">
                        <a16:creationId xmlns:a16="http://schemas.microsoft.com/office/drawing/2014/main" id="{DC38A22B-9903-4BF9-81E6-71A3F6386447}"/>
                      </a:ext>
                    </a:extLst>
                  </p:cNvPr>
                  <p:cNvSpPr/>
                  <p:nvPr/>
                </p:nvSpPr>
                <p:spPr>
                  <a:xfrm>
                    <a:off x="7440294" y="5091684"/>
                    <a:ext cx="128270" cy="20193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201929">
                        <a:moveTo>
                          <a:pt x="0" y="201675"/>
                        </a:moveTo>
                        <a:lnTo>
                          <a:pt x="127889" y="201675"/>
                        </a:lnTo>
                        <a:lnTo>
                          <a:pt x="127889" y="0"/>
                        </a:lnTo>
                        <a:lnTo>
                          <a:pt x="0" y="0"/>
                        </a:lnTo>
                        <a:lnTo>
                          <a:pt x="0" y="201675"/>
                        </a:lnTo>
                        <a:close/>
                      </a:path>
                    </a:pathLst>
                  </a:custGeom>
                  <a:ln w="9525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836" name="object 132">
                    <a:extLst>
                      <a:ext uri="{FF2B5EF4-FFF2-40B4-BE49-F238E27FC236}">
                        <a16:creationId xmlns:a16="http://schemas.microsoft.com/office/drawing/2014/main" id="{A160EE42-64E7-4976-82F8-63A945E41FEA}"/>
                      </a:ext>
                    </a:extLst>
                  </p:cNvPr>
                  <p:cNvSpPr/>
                  <p:nvPr/>
                </p:nvSpPr>
                <p:spPr>
                  <a:xfrm>
                    <a:off x="7568183" y="5069332"/>
                    <a:ext cx="128270" cy="2241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224154">
                        <a:moveTo>
                          <a:pt x="0" y="224028"/>
                        </a:moveTo>
                        <a:lnTo>
                          <a:pt x="127889" y="224028"/>
                        </a:lnTo>
                        <a:lnTo>
                          <a:pt x="127889" y="0"/>
                        </a:lnTo>
                        <a:lnTo>
                          <a:pt x="0" y="0"/>
                        </a:lnTo>
                        <a:lnTo>
                          <a:pt x="0" y="224028"/>
                        </a:lnTo>
                        <a:close/>
                      </a:path>
                    </a:pathLst>
                  </a:custGeom>
                  <a:solidFill>
                    <a:srgbClr val="CDC9C9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837" name="object 133">
                    <a:extLst>
                      <a:ext uri="{FF2B5EF4-FFF2-40B4-BE49-F238E27FC236}">
                        <a16:creationId xmlns:a16="http://schemas.microsoft.com/office/drawing/2014/main" id="{2A3A68CE-9526-47F7-A537-117EDC4271B5}"/>
                      </a:ext>
                    </a:extLst>
                  </p:cNvPr>
                  <p:cNvSpPr/>
                  <p:nvPr/>
                </p:nvSpPr>
                <p:spPr>
                  <a:xfrm>
                    <a:off x="7568183" y="5069332"/>
                    <a:ext cx="128270" cy="2241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224154">
                        <a:moveTo>
                          <a:pt x="0" y="224028"/>
                        </a:moveTo>
                        <a:lnTo>
                          <a:pt x="127889" y="224028"/>
                        </a:lnTo>
                        <a:lnTo>
                          <a:pt x="127889" y="0"/>
                        </a:lnTo>
                        <a:lnTo>
                          <a:pt x="0" y="0"/>
                        </a:lnTo>
                        <a:lnTo>
                          <a:pt x="0" y="224028"/>
                        </a:lnTo>
                        <a:close/>
                      </a:path>
                    </a:pathLst>
                  </a:custGeom>
                  <a:ln w="9525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838" name="object 134">
                    <a:extLst>
                      <a:ext uri="{FF2B5EF4-FFF2-40B4-BE49-F238E27FC236}">
                        <a16:creationId xmlns:a16="http://schemas.microsoft.com/office/drawing/2014/main" id="{CFD3DF40-C993-40C8-9D75-2DC8F0DC817B}"/>
                      </a:ext>
                    </a:extLst>
                  </p:cNvPr>
                  <p:cNvSpPr/>
                  <p:nvPr/>
                </p:nvSpPr>
                <p:spPr>
                  <a:xfrm>
                    <a:off x="7696072" y="5282184"/>
                    <a:ext cx="12827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>
                        <a:moveTo>
                          <a:pt x="0" y="0"/>
                        </a:moveTo>
                        <a:lnTo>
                          <a:pt x="127889" y="0"/>
                        </a:lnTo>
                      </a:path>
                    </a:pathLst>
                  </a:custGeom>
                  <a:ln w="22352">
                    <a:solidFill>
                      <a:srgbClr val="CDC9C9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839" name="object 135">
                    <a:extLst>
                      <a:ext uri="{FF2B5EF4-FFF2-40B4-BE49-F238E27FC236}">
                        <a16:creationId xmlns:a16="http://schemas.microsoft.com/office/drawing/2014/main" id="{FB0A5E76-1430-4E93-B155-1FA84E8011D2}"/>
                      </a:ext>
                    </a:extLst>
                  </p:cNvPr>
                  <p:cNvSpPr/>
                  <p:nvPr/>
                </p:nvSpPr>
                <p:spPr>
                  <a:xfrm>
                    <a:off x="7696072" y="5271008"/>
                    <a:ext cx="128270" cy="228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22860">
                        <a:moveTo>
                          <a:pt x="0" y="22352"/>
                        </a:moveTo>
                        <a:lnTo>
                          <a:pt x="127889" y="22352"/>
                        </a:lnTo>
                        <a:lnTo>
                          <a:pt x="127889" y="0"/>
                        </a:lnTo>
                        <a:lnTo>
                          <a:pt x="0" y="0"/>
                        </a:lnTo>
                        <a:lnTo>
                          <a:pt x="0" y="22352"/>
                        </a:lnTo>
                        <a:close/>
                      </a:path>
                    </a:pathLst>
                  </a:custGeom>
                  <a:ln w="9525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840" name="object 136">
                    <a:extLst>
                      <a:ext uri="{FF2B5EF4-FFF2-40B4-BE49-F238E27FC236}">
                        <a16:creationId xmlns:a16="http://schemas.microsoft.com/office/drawing/2014/main" id="{62080916-E12D-477C-85FF-CC064C7DA116}"/>
                      </a:ext>
                    </a:extLst>
                  </p:cNvPr>
                  <p:cNvSpPr/>
                  <p:nvPr/>
                </p:nvSpPr>
                <p:spPr>
                  <a:xfrm>
                    <a:off x="7823961" y="5270944"/>
                    <a:ext cx="12827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>
                        <a:moveTo>
                          <a:pt x="0" y="0"/>
                        </a:moveTo>
                        <a:lnTo>
                          <a:pt x="127889" y="0"/>
                        </a:lnTo>
                      </a:path>
                    </a:pathLst>
                  </a:custGeom>
                  <a:ln w="44831">
                    <a:solidFill>
                      <a:srgbClr val="CDC9C9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841" name="object 137">
                    <a:extLst>
                      <a:ext uri="{FF2B5EF4-FFF2-40B4-BE49-F238E27FC236}">
                        <a16:creationId xmlns:a16="http://schemas.microsoft.com/office/drawing/2014/main" id="{FD116332-CD9E-4149-AC77-06F0A8A93C2C}"/>
                      </a:ext>
                    </a:extLst>
                  </p:cNvPr>
                  <p:cNvSpPr/>
                  <p:nvPr/>
                </p:nvSpPr>
                <p:spPr>
                  <a:xfrm>
                    <a:off x="7823961" y="5248528"/>
                    <a:ext cx="128270" cy="4508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45085">
                        <a:moveTo>
                          <a:pt x="0" y="44831"/>
                        </a:moveTo>
                        <a:lnTo>
                          <a:pt x="127889" y="44831"/>
                        </a:lnTo>
                        <a:lnTo>
                          <a:pt x="127889" y="0"/>
                        </a:lnTo>
                        <a:lnTo>
                          <a:pt x="0" y="0"/>
                        </a:lnTo>
                        <a:lnTo>
                          <a:pt x="0" y="44831"/>
                        </a:lnTo>
                        <a:close/>
                      </a:path>
                    </a:pathLst>
                  </a:custGeom>
                  <a:ln w="9525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842" name="object 138">
                    <a:extLst>
                      <a:ext uri="{FF2B5EF4-FFF2-40B4-BE49-F238E27FC236}">
                        <a16:creationId xmlns:a16="http://schemas.microsoft.com/office/drawing/2014/main" id="{BA64447A-42F9-44F4-9D7E-334731821612}"/>
                      </a:ext>
                    </a:extLst>
                  </p:cNvPr>
                  <p:cNvSpPr/>
                  <p:nvPr/>
                </p:nvSpPr>
                <p:spPr>
                  <a:xfrm>
                    <a:off x="7951723" y="5282184"/>
                    <a:ext cx="12827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>
                        <a:moveTo>
                          <a:pt x="0" y="0"/>
                        </a:moveTo>
                        <a:lnTo>
                          <a:pt x="127889" y="0"/>
                        </a:lnTo>
                      </a:path>
                    </a:pathLst>
                  </a:custGeom>
                  <a:ln w="22352">
                    <a:solidFill>
                      <a:srgbClr val="CDC9C9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843" name="object 139">
                    <a:extLst>
                      <a:ext uri="{FF2B5EF4-FFF2-40B4-BE49-F238E27FC236}">
                        <a16:creationId xmlns:a16="http://schemas.microsoft.com/office/drawing/2014/main" id="{5B376008-FB58-49F3-9413-EA4275A3A24D}"/>
                      </a:ext>
                    </a:extLst>
                  </p:cNvPr>
                  <p:cNvSpPr/>
                  <p:nvPr/>
                </p:nvSpPr>
                <p:spPr>
                  <a:xfrm>
                    <a:off x="7951723" y="5271008"/>
                    <a:ext cx="128270" cy="228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22860">
                        <a:moveTo>
                          <a:pt x="0" y="22352"/>
                        </a:moveTo>
                        <a:lnTo>
                          <a:pt x="127889" y="22352"/>
                        </a:lnTo>
                        <a:lnTo>
                          <a:pt x="127889" y="0"/>
                        </a:lnTo>
                        <a:lnTo>
                          <a:pt x="0" y="0"/>
                        </a:lnTo>
                        <a:lnTo>
                          <a:pt x="0" y="22352"/>
                        </a:lnTo>
                        <a:close/>
                      </a:path>
                    </a:pathLst>
                  </a:custGeom>
                  <a:ln w="9525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844" name="object 140">
                    <a:extLst>
                      <a:ext uri="{FF2B5EF4-FFF2-40B4-BE49-F238E27FC236}">
                        <a16:creationId xmlns:a16="http://schemas.microsoft.com/office/drawing/2014/main" id="{E660CDBB-5DA9-4DE0-8F53-3EEE1BB6EAE1}"/>
                      </a:ext>
                    </a:extLst>
                  </p:cNvPr>
                  <p:cNvSpPr/>
                  <p:nvPr/>
                </p:nvSpPr>
                <p:spPr>
                  <a:xfrm>
                    <a:off x="8079613" y="5259768"/>
                    <a:ext cx="12827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>
                        <a:moveTo>
                          <a:pt x="0" y="0"/>
                        </a:moveTo>
                        <a:lnTo>
                          <a:pt x="127889" y="0"/>
                        </a:lnTo>
                      </a:path>
                    </a:pathLst>
                  </a:custGeom>
                  <a:ln w="67183">
                    <a:solidFill>
                      <a:srgbClr val="CDC9C9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845" name="object 141">
                    <a:extLst>
                      <a:ext uri="{FF2B5EF4-FFF2-40B4-BE49-F238E27FC236}">
                        <a16:creationId xmlns:a16="http://schemas.microsoft.com/office/drawing/2014/main" id="{F88C8814-3596-42B7-99BD-CC9FA015839E}"/>
                      </a:ext>
                    </a:extLst>
                  </p:cNvPr>
                  <p:cNvSpPr/>
                  <p:nvPr/>
                </p:nvSpPr>
                <p:spPr>
                  <a:xfrm>
                    <a:off x="8079613" y="5226177"/>
                    <a:ext cx="128270" cy="673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67310">
                        <a:moveTo>
                          <a:pt x="0" y="67183"/>
                        </a:moveTo>
                        <a:lnTo>
                          <a:pt x="127889" y="67183"/>
                        </a:lnTo>
                        <a:lnTo>
                          <a:pt x="127889" y="0"/>
                        </a:lnTo>
                        <a:lnTo>
                          <a:pt x="0" y="0"/>
                        </a:lnTo>
                        <a:lnTo>
                          <a:pt x="0" y="67183"/>
                        </a:lnTo>
                        <a:close/>
                      </a:path>
                    </a:pathLst>
                  </a:custGeom>
                  <a:ln w="9525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846" name="object 142">
                    <a:extLst>
                      <a:ext uri="{FF2B5EF4-FFF2-40B4-BE49-F238E27FC236}">
                        <a16:creationId xmlns:a16="http://schemas.microsoft.com/office/drawing/2014/main" id="{2E358562-0AEB-4394-B8A1-7CCDAC6EDA1F}"/>
                      </a:ext>
                    </a:extLst>
                  </p:cNvPr>
                  <p:cNvSpPr/>
                  <p:nvPr/>
                </p:nvSpPr>
                <p:spPr>
                  <a:xfrm>
                    <a:off x="8207502" y="5270944"/>
                    <a:ext cx="12827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>
                        <a:moveTo>
                          <a:pt x="0" y="0"/>
                        </a:moveTo>
                        <a:lnTo>
                          <a:pt x="127889" y="0"/>
                        </a:lnTo>
                      </a:path>
                    </a:pathLst>
                  </a:custGeom>
                  <a:ln w="44831">
                    <a:solidFill>
                      <a:srgbClr val="CDC9C9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847" name="object 143">
                    <a:extLst>
                      <a:ext uri="{FF2B5EF4-FFF2-40B4-BE49-F238E27FC236}">
                        <a16:creationId xmlns:a16="http://schemas.microsoft.com/office/drawing/2014/main" id="{576299AA-61D7-4882-9DD0-168727BAED74}"/>
                      </a:ext>
                    </a:extLst>
                  </p:cNvPr>
                  <p:cNvSpPr/>
                  <p:nvPr/>
                </p:nvSpPr>
                <p:spPr>
                  <a:xfrm>
                    <a:off x="8207502" y="5248528"/>
                    <a:ext cx="128270" cy="4508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45085">
                        <a:moveTo>
                          <a:pt x="0" y="44831"/>
                        </a:moveTo>
                        <a:lnTo>
                          <a:pt x="127889" y="44831"/>
                        </a:lnTo>
                        <a:lnTo>
                          <a:pt x="127889" y="0"/>
                        </a:lnTo>
                        <a:lnTo>
                          <a:pt x="0" y="0"/>
                        </a:lnTo>
                        <a:lnTo>
                          <a:pt x="0" y="44831"/>
                        </a:lnTo>
                        <a:close/>
                      </a:path>
                    </a:pathLst>
                  </a:custGeom>
                  <a:ln w="9525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848" name="object 144">
                    <a:extLst>
                      <a:ext uri="{FF2B5EF4-FFF2-40B4-BE49-F238E27FC236}">
                        <a16:creationId xmlns:a16="http://schemas.microsoft.com/office/drawing/2014/main" id="{14C351F0-E0BF-477A-8F2B-3D7FDFB65252}"/>
                      </a:ext>
                    </a:extLst>
                  </p:cNvPr>
                  <p:cNvSpPr/>
                  <p:nvPr/>
                </p:nvSpPr>
                <p:spPr>
                  <a:xfrm>
                    <a:off x="8335391" y="5282184"/>
                    <a:ext cx="12827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>
                        <a:moveTo>
                          <a:pt x="0" y="0"/>
                        </a:moveTo>
                        <a:lnTo>
                          <a:pt x="127889" y="0"/>
                        </a:lnTo>
                      </a:path>
                    </a:pathLst>
                  </a:custGeom>
                  <a:ln w="22352">
                    <a:solidFill>
                      <a:srgbClr val="CDC9C9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849" name="object 145">
                    <a:extLst>
                      <a:ext uri="{FF2B5EF4-FFF2-40B4-BE49-F238E27FC236}">
                        <a16:creationId xmlns:a16="http://schemas.microsoft.com/office/drawing/2014/main" id="{60518AD1-AFD6-4B6C-9AFD-2523C6EB237B}"/>
                      </a:ext>
                    </a:extLst>
                  </p:cNvPr>
                  <p:cNvSpPr/>
                  <p:nvPr/>
                </p:nvSpPr>
                <p:spPr>
                  <a:xfrm>
                    <a:off x="8335391" y="5271008"/>
                    <a:ext cx="128270" cy="228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22860">
                        <a:moveTo>
                          <a:pt x="0" y="22352"/>
                        </a:moveTo>
                        <a:lnTo>
                          <a:pt x="127889" y="22352"/>
                        </a:lnTo>
                        <a:lnTo>
                          <a:pt x="127889" y="0"/>
                        </a:lnTo>
                        <a:lnTo>
                          <a:pt x="0" y="0"/>
                        </a:lnTo>
                        <a:lnTo>
                          <a:pt x="0" y="22352"/>
                        </a:lnTo>
                        <a:close/>
                      </a:path>
                    </a:pathLst>
                  </a:custGeom>
                  <a:ln w="9525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850" name="object 146">
                    <a:extLst>
                      <a:ext uri="{FF2B5EF4-FFF2-40B4-BE49-F238E27FC236}">
                        <a16:creationId xmlns:a16="http://schemas.microsoft.com/office/drawing/2014/main" id="{3C2BC146-4345-4D9E-827E-6DBA8A790F56}"/>
                      </a:ext>
                    </a:extLst>
                  </p:cNvPr>
                  <p:cNvSpPr/>
                  <p:nvPr/>
                </p:nvSpPr>
                <p:spPr>
                  <a:xfrm>
                    <a:off x="5796915" y="749808"/>
                    <a:ext cx="0" cy="471868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h="4718685">
                        <a:moveTo>
                          <a:pt x="0" y="4718304"/>
                        </a:moveTo>
                        <a:lnTo>
                          <a:pt x="0" y="0"/>
                        </a:lnTo>
                      </a:path>
                    </a:pathLst>
                  </a:custGeom>
                  <a:ln w="38100">
                    <a:solidFill>
                      <a:srgbClr val="FFFF00"/>
                    </a:solidFill>
                    <a:prstDash val="lgDash"/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51" name="object 147">
                        <a:extLst>
                          <a:ext uri="{FF2B5EF4-FFF2-40B4-BE49-F238E27FC236}">
                            <a16:creationId xmlns:a16="http://schemas.microsoft.com/office/drawing/2014/main" id="{2F1AA6C1-473D-469A-B0FE-0961E4A6C0A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289377" y="-334408"/>
                        <a:ext cx="6931643" cy="721070"/>
                      </a:xfrm>
                      <a:prstGeom prst="rect">
                        <a:avLst/>
                      </a:prstGeom>
                    </p:spPr>
                    <p:txBody>
                      <a:bodyPr vert="horz" wrap="square" lIns="0" tIns="12700" rIns="0" bIns="0" rtlCol="0">
                        <a:spAutoFit/>
                      </a:bodyPr>
                      <a:lstStyle/>
                      <a:p>
                        <a:pPr algn="ctr">
                          <a:lnSpc>
                            <a:spcPct val="100000"/>
                          </a:lnSpc>
                          <a:spcBef>
                            <a:spcPts val="100"/>
                          </a:spcBef>
                        </a:pPr>
                        <a:r>
                          <a:rPr sz="2000" b="1" i="1" spc="-5" dirty="0">
                            <a:latin typeface="Arial"/>
                            <a:cs typeface="Arial"/>
                          </a:rPr>
                          <a:t>Histogram </a:t>
                        </a:r>
                        <a:r>
                          <a:rPr sz="2000" b="1" i="1" spc="-15" dirty="0">
                            <a:latin typeface="Arial"/>
                            <a:cs typeface="Arial"/>
                          </a:rPr>
                          <a:t>for </a:t>
                        </a:r>
                        <a:r>
                          <a:rPr sz="2000" b="1" i="1" spc="-5" dirty="0">
                            <a:latin typeface="Arial"/>
                            <a:cs typeface="Arial"/>
                          </a:rPr>
                          <a:t>log</a:t>
                        </a:r>
                        <a:r>
                          <a:rPr sz="2000" b="1" i="1" spc="-7" baseline="-13888" dirty="0">
                            <a:latin typeface="Arial"/>
                            <a:cs typeface="Arial"/>
                          </a:rPr>
                          <a:t>10</a:t>
                        </a:r>
                        <a:r>
                          <a:rPr sz="2000" b="1" i="1" spc="127" baseline="-13888" dirty="0">
                            <a:latin typeface="Arial"/>
                            <a:cs typeface="Arial"/>
                          </a:rPr>
                          <a:t> </a:t>
                        </a:r>
                        <a14:m>
                          <m:oMath xmlns:m="http://schemas.openxmlformats.org/officeDocument/2006/math"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𝑴𝒊𝒄𝒓𝒐</m:t>
                            </m:r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𝒆𝒖𝒌𝒂𝒓𝒚𝒐𝒕𝒆𝒔</m:t>
                            </m:r>
                          </m:oMath>
                        </a14:m>
                        <a:endParaRPr lang="en-US" sz="2400" b="1" i="1" dirty="0">
                          <a:latin typeface="Times New Roman"/>
                          <a:cs typeface="Times New Roman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851" name="object 147">
                        <a:extLst>
                          <a:ext uri="{FF2B5EF4-FFF2-40B4-BE49-F238E27FC236}">
                            <a16:creationId xmlns:a16="http://schemas.microsoft.com/office/drawing/2014/main" id="{2F1AA6C1-473D-469A-B0FE-0961E4A6C0A3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289377" y="-334408"/>
                        <a:ext cx="6931643" cy="721070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 t="-21154" b="-4807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852" name="TextBox 851">
                  <a:extLst>
                    <a:ext uri="{FF2B5EF4-FFF2-40B4-BE49-F238E27FC236}">
                      <a16:creationId xmlns:a16="http://schemas.microsoft.com/office/drawing/2014/main" id="{19C95ED1-45F8-4A85-A62C-678C35BE72B9}"/>
                    </a:ext>
                  </a:extLst>
                </p:cNvPr>
                <p:cNvSpPr txBox="1"/>
                <p:nvPr/>
              </p:nvSpPr>
              <p:spPr>
                <a:xfrm>
                  <a:off x="4714233" y="1811540"/>
                  <a:ext cx="2541958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>
                    <a:lnSpc>
                      <a:spcPct val="100000"/>
                    </a:lnSpc>
                    <a:spcBef>
                      <a:spcPts val="100"/>
                    </a:spcBef>
                  </a:pPr>
                  <a:r>
                    <a:rPr lang="en-US" altLang="zh-CN" dirty="0">
                      <a:latin typeface="Arial"/>
                      <a:cs typeface="Arial"/>
                    </a:rPr>
                    <a:t>median =</a:t>
                  </a:r>
                  <a:r>
                    <a:rPr lang="en-US" altLang="zh-CN" spc="315" dirty="0">
                      <a:latin typeface="Arial"/>
                      <a:cs typeface="Arial"/>
                    </a:rPr>
                    <a:t> </a:t>
                  </a:r>
                  <a:r>
                    <a:rPr lang="en-US" altLang="zh-CN" dirty="0">
                      <a:latin typeface="Arial"/>
                      <a:cs typeface="Arial"/>
                    </a:rPr>
                    <a:t>4.31     </a:t>
                  </a:r>
                </a:p>
              </p:txBody>
            </p:sp>
          </p:grpSp>
          <p:grpSp>
            <p:nvGrpSpPr>
              <p:cNvPr id="853" name="Group 852">
                <a:extLst>
                  <a:ext uri="{FF2B5EF4-FFF2-40B4-BE49-F238E27FC236}">
                    <a16:creationId xmlns:a16="http://schemas.microsoft.com/office/drawing/2014/main" id="{E7C960DF-90B6-4099-97BF-BDA962299C08}"/>
                  </a:ext>
                </a:extLst>
              </p:cNvPr>
              <p:cNvGrpSpPr/>
              <p:nvPr/>
            </p:nvGrpSpPr>
            <p:grpSpPr>
              <a:xfrm>
                <a:off x="2057025" y="4203455"/>
                <a:ext cx="6743097" cy="3279909"/>
                <a:chOff x="106493" y="229615"/>
                <a:chExt cx="8357167" cy="5919831"/>
              </a:xfrm>
            </p:grpSpPr>
            <p:sp>
              <p:nvSpPr>
                <p:cNvPr id="854" name="object 2">
                  <a:extLst>
                    <a:ext uri="{FF2B5EF4-FFF2-40B4-BE49-F238E27FC236}">
                      <a16:creationId xmlns:a16="http://schemas.microsoft.com/office/drawing/2014/main" id="{0012DE60-0D29-467F-834B-20363BC224D3}"/>
                    </a:ext>
                  </a:extLst>
                </p:cNvPr>
                <p:cNvSpPr txBox="1"/>
                <p:nvPr/>
              </p:nvSpPr>
              <p:spPr>
                <a:xfrm>
                  <a:off x="2487526" y="229615"/>
                  <a:ext cx="4534707" cy="680202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12700" algn="ctr">
                    <a:lnSpc>
                      <a:spcPct val="100000"/>
                    </a:lnSpc>
                    <a:spcBef>
                      <a:spcPts val="100"/>
                    </a:spcBef>
                  </a:pPr>
                  <a:r>
                    <a:rPr sz="2000" b="1" i="1" spc="-5" dirty="0">
                      <a:latin typeface="Arial"/>
                      <a:cs typeface="Arial"/>
                    </a:rPr>
                    <a:t>Histogram for log</a:t>
                  </a:r>
                  <a:r>
                    <a:rPr sz="2000" b="1" i="1" spc="-5" baseline="-25000" dirty="0">
                      <a:latin typeface="Arial"/>
                      <a:cs typeface="Arial"/>
                    </a:rPr>
                    <a:t>10</a:t>
                  </a:r>
                  <a:r>
                    <a:rPr sz="2000" b="1" i="1" spc="-5" dirty="0">
                      <a:latin typeface="Arial"/>
                      <a:cs typeface="Arial"/>
                    </a:rPr>
                    <a:t> Bacteria</a:t>
                  </a:r>
                </a:p>
              </p:txBody>
            </p:sp>
            <p:sp>
              <p:nvSpPr>
                <p:cNvPr id="855" name="object 3">
                  <a:extLst>
                    <a:ext uri="{FF2B5EF4-FFF2-40B4-BE49-F238E27FC236}">
                      <a16:creationId xmlns:a16="http://schemas.microsoft.com/office/drawing/2014/main" id="{F9A95DCF-9F4F-488D-AC1F-2E0FDFA4A19D}"/>
                    </a:ext>
                  </a:extLst>
                </p:cNvPr>
                <p:cNvSpPr txBox="1"/>
                <p:nvPr/>
              </p:nvSpPr>
              <p:spPr>
                <a:xfrm>
                  <a:off x="106493" y="1608681"/>
                  <a:ext cx="232048" cy="3000712"/>
                </a:xfrm>
                <a:prstGeom prst="rect">
                  <a:avLst/>
                </a:prstGeom>
              </p:spPr>
              <p:txBody>
                <a:bodyPr vert="vert270" wrap="square" lIns="0" tIns="0" rIns="0" bIns="0" rtlCol="0">
                  <a:spAutoFit/>
                </a:bodyPr>
                <a:lstStyle/>
                <a:p>
                  <a:pPr marL="12700" marR="0" lvl="0" indent="0" algn="ctr" defTabSz="457200" rtl="0" eaLnBrk="1" fontAlgn="auto" latinLnBrk="0" hangingPunct="1">
                    <a:lnSpc>
                      <a:spcPts val="1425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800" b="1" i="1" u="none" strike="noStrike" kern="1200" cap="none" spc="-1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Arial"/>
                    </a:rPr>
                    <a:t>Percentage</a:t>
                  </a:r>
                  <a:endParaRPr kumimoji="0" lang="en-US" altLang="zh-CN" sz="18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endParaRPr>
                </a:p>
              </p:txBody>
            </p:sp>
            <p:sp>
              <p:nvSpPr>
                <p:cNvPr id="856" name="object 4">
                  <a:extLst>
                    <a:ext uri="{FF2B5EF4-FFF2-40B4-BE49-F238E27FC236}">
                      <a16:creationId xmlns:a16="http://schemas.microsoft.com/office/drawing/2014/main" id="{3099ED36-E79C-4AF5-8F02-B0485E6B3DC4}"/>
                    </a:ext>
                  </a:extLst>
                </p:cNvPr>
                <p:cNvSpPr/>
                <p:nvPr/>
              </p:nvSpPr>
              <p:spPr>
                <a:xfrm>
                  <a:off x="1861566" y="5468111"/>
                  <a:ext cx="652018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20180">
                      <a:moveTo>
                        <a:pt x="0" y="0"/>
                      </a:moveTo>
                      <a:lnTo>
                        <a:pt x="6520180" y="0"/>
                      </a:lnTo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57" name="object 5">
                  <a:extLst>
                    <a:ext uri="{FF2B5EF4-FFF2-40B4-BE49-F238E27FC236}">
                      <a16:creationId xmlns:a16="http://schemas.microsoft.com/office/drawing/2014/main" id="{2CAAA6D1-2DD1-4696-A5B1-E9C18499570F}"/>
                    </a:ext>
                  </a:extLst>
                </p:cNvPr>
                <p:cNvSpPr/>
                <p:nvPr/>
              </p:nvSpPr>
              <p:spPr>
                <a:xfrm>
                  <a:off x="1861566" y="5468111"/>
                  <a:ext cx="0" cy="91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91439">
                      <a:moveTo>
                        <a:pt x="0" y="0"/>
                      </a:moveTo>
                      <a:lnTo>
                        <a:pt x="0" y="91440"/>
                      </a:lnTo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58" name="object 6">
                  <a:extLst>
                    <a:ext uri="{FF2B5EF4-FFF2-40B4-BE49-F238E27FC236}">
                      <a16:creationId xmlns:a16="http://schemas.microsoft.com/office/drawing/2014/main" id="{706E1208-013B-4B9F-A125-EB207AFBA2D4}"/>
                    </a:ext>
                  </a:extLst>
                </p:cNvPr>
                <p:cNvSpPr/>
                <p:nvPr/>
              </p:nvSpPr>
              <p:spPr>
                <a:xfrm>
                  <a:off x="3491610" y="5468111"/>
                  <a:ext cx="0" cy="91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91439">
                      <a:moveTo>
                        <a:pt x="0" y="0"/>
                      </a:moveTo>
                      <a:lnTo>
                        <a:pt x="0" y="91440"/>
                      </a:lnTo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59" name="object 7">
                  <a:extLst>
                    <a:ext uri="{FF2B5EF4-FFF2-40B4-BE49-F238E27FC236}">
                      <a16:creationId xmlns:a16="http://schemas.microsoft.com/office/drawing/2014/main" id="{AF14B23C-8054-491F-BE10-AD638BE5FEB6}"/>
                    </a:ext>
                  </a:extLst>
                </p:cNvPr>
                <p:cNvSpPr/>
                <p:nvPr/>
              </p:nvSpPr>
              <p:spPr>
                <a:xfrm>
                  <a:off x="5121655" y="5468111"/>
                  <a:ext cx="0" cy="91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91439">
                      <a:moveTo>
                        <a:pt x="0" y="0"/>
                      </a:moveTo>
                      <a:lnTo>
                        <a:pt x="0" y="91440"/>
                      </a:lnTo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60" name="object 8">
                  <a:extLst>
                    <a:ext uri="{FF2B5EF4-FFF2-40B4-BE49-F238E27FC236}">
                      <a16:creationId xmlns:a16="http://schemas.microsoft.com/office/drawing/2014/main" id="{F8562065-98B2-4C97-B393-59F9ADC0D816}"/>
                    </a:ext>
                  </a:extLst>
                </p:cNvPr>
                <p:cNvSpPr/>
                <p:nvPr/>
              </p:nvSpPr>
              <p:spPr>
                <a:xfrm>
                  <a:off x="6751701" y="5468111"/>
                  <a:ext cx="0" cy="91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91439">
                      <a:moveTo>
                        <a:pt x="0" y="0"/>
                      </a:moveTo>
                      <a:lnTo>
                        <a:pt x="0" y="91440"/>
                      </a:lnTo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61" name="object 9">
                  <a:extLst>
                    <a:ext uri="{FF2B5EF4-FFF2-40B4-BE49-F238E27FC236}">
                      <a16:creationId xmlns:a16="http://schemas.microsoft.com/office/drawing/2014/main" id="{CB5AE515-571E-4B5C-8122-A640A6DF5CC2}"/>
                    </a:ext>
                  </a:extLst>
                </p:cNvPr>
                <p:cNvSpPr/>
                <p:nvPr/>
              </p:nvSpPr>
              <p:spPr>
                <a:xfrm>
                  <a:off x="8381745" y="5468111"/>
                  <a:ext cx="0" cy="91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91439">
                      <a:moveTo>
                        <a:pt x="0" y="0"/>
                      </a:moveTo>
                      <a:lnTo>
                        <a:pt x="0" y="91440"/>
                      </a:lnTo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62" name="object 10">
                  <a:extLst>
                    <a:ext uri="{FF2B5EF4-FFF2-40B4-BE49-F238E27FC236}">
                      <a16:creationId xmlns:a16="http://schemas.microsoft.com/office/drawing/2014/main" id="{8B299701-4A58-4621-8BF4-762DBEE42DF1}"/>
                    </a:ext>
                  </a:extLst>
                </p:cNvPr>
                <p:cNvSpPr txBox="1"/>
                <p:nvPr/>
              </p:nvSpPr>
              <p:spPr>
                <a:xfrm>
                  <a:off x="1806448" y="5632196"/>
                  <a:ext cx="110489" cy="208279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00"/>
                    </a:spcBef>
                  </a:pPr>
                  <a:r>
                    <a:rPr sz="1200" dirty="0">
                      <a:latin typeface="Arial"/>
                      <a:cs typeface="Arial"/>
                    </a:rPr>
                    <a:t>4</a:t>
                  </a:r>
                  <a:endParaRPr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863" name="object 11">
                  <a:extLst>
                    <a:ext uri="{FF2B5EF4-FFF2-40B4-BE49-F238E27FC236}">
                      <a16:creationId xmlns:a16="http://schemas.microsoft.com/office/drawing/2014/main" id="{20AD4012-1637-4C20-8255-82DF00857EEE}"/>
                    </a:ext>
                  </a:extLst>
                </p:cNvPr>
                <p:cNvSpPr txBox="1"/>
                <p:nvPr/>
              </p:nvSpPr>
              <p:spPr>
                <a:xfrm>
                  <a:off x="3436492" y="5632196"/>
                  <a:ext cx="110489" cy="208279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00"/>
                    </a:spcBef>
                  </a:pPr>
                  <a:r>
                    <a:rPr sz="1200" dirty="0">
                      <a:latin typeface="Arial"/>
                      <a:cs typeface="Arial"/>
                    </a:rPr>
                    <a:t>5</a:t>
                  </a:r>
                  <a:endParaRPr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864" name="object 12">
                  <a:extLst>
                    <a:ext uri="{FF2B5EF4-FFF2-40B4-BE49-F238E27FC236}">
                      <a16:creationId xmlns:a16="http://schemas.microsoft.com/office/drawing/2014/main" id="{ED02A872-2474-4295-939F-DBC3F7CF29F9}"/>
                    </a:ext>
                  </a:extLst>
                </p:cNvPr>
                <p:cNvSpPr txBox="1"/>
                <p:nvPr/>
              </p:nvSpPr>
              <p:spPr>
                <a:xfrm>
                  <a:off x="4241165" y="5545428"/>
                  <a:ext cx="1028065" cy="604018"/>
                </a:xfrm>
                <a:prstGeom prst="rect">
                  <a:avLst/>
                </a:prstGeom>
              </p:spPr>
              <p:txBody>
                <a:bodyPr vert="horz" wrap="square" lIns="0" tIns="99060" rIns="0" bIns="0" rtlCol="0">
                  <a:spAutoFit/>
                </a:bodyPr>
                <a:lstStyle/>
                <a:p>
                  <a:pPr marR="96520" algn="r">
                    <a:lnSpc>
                      <a:spcPct val="100000"/>
                    </a:lnSpc>
                    <a:spcBef>
                      <a:spcPts val="780"/>
                    </a:spcBef>
                  </a:pPr>
                  <a:r>
                    <a:rPr sz="1200" dirty="0">
                      <a:latin typeface="Arial"/>
                      <a:cs typeface="Arial"/>
                    </a:rPr>
                    <a:t>6</a:t>
                  </a:r>
                  <a:endParaRPr sz="1500" dirty="0">
                    <a:latin typeface="Symbol"/>
                    <a:cs typeface="Symbol"/>
                  </a:endParaRPr>
                </a:p>
              </p:txBody>
            </p:sp>
            <p:sp>
              <p:nvSpPr>
                <p:cNvPr id="865" name="object 13">
                  <a:extLst>
                    <a:ext uri="{FF2B5EF4-FFF2-40B4-BE49-F238E27FC236}">
                      <a16:creationId xmlns:a16="http://schemas.microsoft.com/office/drawing/2014/main" id="{93C69DFC-0771-4038-AABE-8FBE9EF85BE0}"/>
                    </a:ext>
                  </a:extLst>
                </p:cNvPr>
                <p:cNvSpPr txBox="1"/>
                <p:nvPr/>
              </p:nvSpPr>
              <p:spPr>
                <a:xfrm>
                  <a:off x="6696582" y="5632196"/>
                  <a:ext cx="110489" cy="208279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00"/>
                    </a:spcBef>
                  </a:pPr>
                  <a:r>
                    <a:rPr sz="1200" dirty="0">
                      <a:latin typeface="Arial"/>
                      <a:cs typeface="Arial"/>
                    </a:rPr>
                    <a:t>7</a:t>
                  </a:r>
                  <a:endParaRPr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866" name="object 14">
                  <a:extLst>
                    <a:ext uri="{FF2B5EF4-FFF2-40B4-BE49-F238E27FC236}">
                      <a16:creationId xmlns:a16="http://schemas.microsoft.com/office/drawing/2014/main" id="{75219E22-3F46-4C6F-A558-F861F28AA30B}"/>
                    </a:ext>
                  </a:extLst>
                </p:cNvPr>
                <p:cNvSpPr txBox="1"/>
                <p:nvPr/>
              </p:nvSpPr>
              <p:spPr>
                <a:xfrm>
                  <a:off x="8326755" y="5632196"/>
                  <a:ext cx="110489" cy="208279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00"/>
                    </a:spcBef>
                  </a:pPr>
                  <a:r>
                    <a:rPr sz="1200" dirty="0">
                      <a:latin typeface="Arial"/>
                      <a:cs typeface="Arial"/>
                    </a:rPr>
                    <a:t>8</a:t>
                  </a:r>
                  <a:endParaRPr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867" name="object 15">
                  <a:extLst>
                    <a:ext uri="{FF2B5EF4-FFF2-40B4-BE49-F238E27FC236}">
                      <a16:creationId xmlns:a16="http://schemas.microsoft.com/office/drawing/2014/main" id="{195D80DC-C794-4B0C-974C-54CD52421FAB}"/>
                    </a:ext>
                  </a:extLst>
                </p:cNvPr>
                <p:cNvSpPr/>
                <p:nvPr/>
              </p:nvSpPr>
              <p:spPr>
                <a:xfrm>
                  <a:off x="749808" y="1178686"/>
                  <a:ext cx="0" cy="4114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4114800">
                      <a:moveTo>
                        <a:pt x="0" y="4114673"/>
                      </a:moveTo>
                      <a:lnTo>
                        <a:pt x="0" y="0"/>
                      </a:lnTo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68" name="object 16">
                  <a:extLst>
                    <a:ext uri="{FF2B5EF4-FFF2-40B4-BE49-F238E27FC236}">
                      <a16:creationId xmlns:a16="http://schemas.microsoft.com/office/drawing/2014/main" id="{314307CF-93AD-4D0D-B5A8-34D86AF8CA8B}"/>
                    </a:ext>
                  </a:extLst>
                </p:cNvPr>
                <p:cNvSpPr/>
                <p:nvPr/>
              </p:nvSpPr>
              <p:spPr>
                <a:xfrm>
                  <a:off x="658368" y="5293359"/>
                  <a:ext cx="9144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440">
                      <a:moveTo>
                        <a:pt x="91439" y="0"/>
                      </a:moveTo>
                      <a:lnTo>
                        <a:pt x="0" y="0"/>
                      </a:lnTo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69" name="object 17">
                  <a:extLst>
                    <a:ext uri="{FF2B5EF4-FFF2-40B4-BE49-F238E27FC236}">
                      <a16:creationId xmlns:a16="http://schemas.microsoft.com/office/drawing/2014/main" id="{E6D194DE-AD79-44C2-8F99-76B65116B6F7}"/>
                    </a:ext>
                  </a:extLst>
                </p:cNvPr>
                <p:cNvSpPr/>
                <p:nvPr/>
              </p:nvSpPr>
              <p:spPr>
                <a:xfrm>
                  <a:off x="658368" y="4264659"/>
                  <a:ext cx="9144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440">
                      <a:moveTo>
                        <a:pt x="91439" y="0"/>
                      </a:moveTo>
                      <a:lnTo>
                        <a:pt x="0" y="0"/>
                      </a:lnTo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70" name="object 18">
                  <a:extLst>
                    <a:ext uri="{FF2B5EF4-FFF2-40B4-BE49-F238E27FC236}">
                      <a16:creationId xmlns:a16="http://schemas.microsoft.com/office/drawing/2014/main" id="{6A8E11A2-6323-4491-84FB-17C73947B8EB}"/>
                    </a:ext>
                  </a:extLst>
                </p:cNvPr>
                <p:cNvSpPr/>
                <p:nvPr/>
              </p:nvSpPr>
              <p:spPr>
                <a:xfrm>
                  <a:off x="658368" y="3235960"/>
                  <a:ext cx="9144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440">
                      <a:moveTo>
                        <a:pt x="91439" y="0"/>
                      </a:moveTo>
                      <a:lnTo>
                        <a:pt x="0" y="0"/>
                      </a:lnTo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71" name="object 19">
                  <a:extLst>
                    <a:ext uri="{FF2B5EF4-FFF2-40B4-BE49-F238E27FC236}">
                      <a16:creationId xmlns:a16="http://schemas.microsoft.com/office/drawing/2014/main" id="{D9D1FDF0-21EC-436E-8837-AAF65FDFC23D}"/>
                    </a:ext>
                  </a:extLst>
                </p:cNvPr>
                <p:cNvSpPr/>
                <p:nvPr/>
              </p:nvSpPr>
              <p:spPr>
                <a:xfrm>
                  <a:off x="658368" y="2207386"/>
                  <a:ext cx="9144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440">
                      <a:moveTo>
                        <a:pt x="91439" y="0"/>
                      </a:moveTo>
                      <a:lnTo>
                        <a:pt x="0" y="0"/>
                      </a:lnTo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72" name="object 20">
                  <a:extLst>
                    <a:ext uri="{FF2B5EF4-FFF2-40B4-BE49-F238E27FC236}">
                      <a16:creationId xmlns:a16="http://schemas.microsoft.com/office/drawing/2014/main" id="{F4FB6DF8-5DAD-4234-88BB-998EBAE7BFC1}"/>
                    </a:ext>
                  </a:extLst>
                </p:cNvPr>
                <p:cNvSpPr/>
                <p:nvPr/>
              </p:nvSpPr>
              <p:spPr>
                <a:xfrm>
                  <a:off x="658368" y="1178686"/>
                  <a:ext cx="9144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440">
                      <a:moveTo>
                        <a:pt x="91439" y="0"/>
                      </a:moveTo>
                      <a:lnTo>
                        <a:pt x="0" y="0"/>
                      </a:lnTo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73" name="object 21">
                  <a:extLst>
                    <a:ext uri="{FF2B5EF4-FFF2-40B4-BE49-F238E27FC236}">
                      <a16:creationId xmlns:a16="http://schemas.microsoft.com/office/drawing/2014/main" id="{AF1EA29F-6A1C-4A02-AA89-43A94AD0B4EA}"/>
                    </a:ext>
                  </a:extLst>
                </p:cNvPr>
                <p:cNvSpPr txBox="1"/>
                <p:nvPr/>
              </p:nvSpPr>
              <p:spPr>
                <a:xfrm>
                  <a:off x="379688" y="5238320"/>
                  <a:ext cx="196215" cy="110489"/>
                </a:xfrm>
                <a:prstGeom prst="rect">
                  <a:avLst/>
                </a:prstGeom>
              </p:spPr>
              <p:txBody>
                <a:bodyPr vert="vert270" wrap="square" lIns="0" tIns="0" rIns="0" bIns="0" rtlCol="0">
                  <a:spAutoFit/>
                </a:bodyPr>
                <a:lstStyle/>
                <a:p>
                  <a:pPr marL="12700">
                    <a:lnSpc>
                      <a:spcPts val="1425"/>
                    </a:lnSpc>
                  </a:pPr>
                  <a:r>
                    <a:rPr sz="1200" dirty="0">
                      <a:latin typeface="Arial"/>
                      <a:cs typeface="Arial"/>
                    </a:rPr>
                    <a:t>0</a:t>
                  </a:r>
                  <a:endParaRPr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874" name="object 22">
                  <a:extLst>
                    <a:ext uri="{FF2B5EF4-FFF2-40B4-BE49-F238E27FC236}">
                      <a16:creationId xmlns:a16="http://schemas.microsoft.com/office/drawing/2014/main" id="{1FE0D181-A4C2-4428-9E54-527D80EF863D}"/>
                    </a:ext>
                  </a:extLst>
                </p:cNvPr>
                <p:cNvSpPr txBox="1"/>
                <p:nvPr/>
              </p:nvSpPr>
              <p:spPr>
                <a:xfrm>
                  <a:off x="379688" y="4209620"/>
                  <a:ext cx="196215" cy="110489"/>
                </a:xfrm>
                <a:prstGeom prst="rect">
                  <a:avLst/>
                </a:prstGeom>
              </p:spPr>
              <p:txBody>
                <a:bodyPr vert="vert270" wrap="square" lIns="0" tIns="0" rIns="0" bIns="0" rtlCol="0">
                  <a:spAutoFit/>
                </a:bodyPr>
                <a:lstStyle/>
                <a:p>
                  <a:pPr marL="12700">
                    <a:lnSpc>
                      <a:spcPts val="1425"/>
                    </a:lnSpc>
                  </a:pPr>
                  <a:r>
                    <a:rPr sz="1200" dirty="0">
                      <a:latin typeface="Arial"/>
                      <a:cs typeface="Arial"/>
                    </a:rPr>
                    <a:t>2</a:t>
                  </a:r>
                  <a:endParaRPr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875" name="object 23">
                  <a:extLst>
                    <a:ext uri="{FF2B5EF4-FFF2-40B4-BE49-F238E27FC236}">
                      <a16:creationId xmlns:a16="http://schemas.microsoft.com/office/drawing/2014/main" id="{E6828D53-305B-44AA-82B2-7F4529C0C46C}"/>
                    </a:ext>
                  </a:extLst>
                </p:cNvPr>
                <p:cNvSpPr txBox="1"/>
                <p:nvPr/>
              </p:nvSpPr>
              <p:spPr>
                <a:xfrm>
                  <a:off x="379688" y="3180920"/>
                  <a:ext cx="196215" cy="110489"/>
                </a:xfrm>
                <a:prstGeom prst="rect">
                  <a:avLst/>
                </a:prstGeom>
              </p:spPr>
              <p:txBody>
                <a:bodyPr vert="vert270" wrap="square" lIns="0" tIns="0" rIns="0" bIns="0" rtlCol="0">
                  <a:spAutoFit/>
                </a:bodyPr>
                <a:lstStyle/>
                <a:p>
                  <a:pPr marL="12700">
                    <a:lnSpc>
                      <a:spcPts val="1425"/>
                    </a:lnSpc>
                  </a:pPr>
                  <a:r>
                    <a:rPr sz="1200" dirty="0">
                      <a:latin typeface="Arial"/>
                      <a:cs typeface="Arial"/>
                    </a:rPr>
                    <a:t>4</a:t>
                  </a:r>
                  <a:endParaRPr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876" name="object 24">
                  <a:extLst>
                    <a:ext uri="{FF2B5EF4-FFF2-40B4-BE49-F238E27FC236}">
                      <a16:creationId xmlns:a16="http://schemas.microsoft.com/office/drawing/2014/main" id="{3480B555-EA3B-4DBC-AA87-8CE8695A4090}"/>
                    </a:ext>
                  </a:extLst>
                </p:cNvPr>
                <p:cNvSpPr txBox="1"/>
                <p:nvPr/>
              </p:nvSpPr>
              <p:spPr>
                <a:xfrm>
                  <a:off x="379688" y="2152220"/>
                  <a:ext cx="196215" cy="110489"/>
                </a:xfrm>
                <a:prstGeom prst="rect">
                  <a:avLst/>
                </a:prstGeom>
              </p:spPr>
              <p:txBody>
                <a:bodyPr vert="vert270" wrap="square" lIns="0" tIns="0" rIns="0" bIns="0" rtlCol="0">
                  <a:spAutoFit/>
                </a:bodyPr>
                <a:lstStyle/>
                <a:p>
                  <a:pPr marL="12700">
                    <a:lnSpc>
                      <a:spcPts val="1425"/>
                    </a:lnSpc>
                  </a:pPr>
                  <a:r>
                    <a:rPr sz="1200" dirty="0">
                      <a:latin typeface="Arial"/>
                      <a:cs typeface="Arial"/>
                    </a:rPr>
                    <a:t>6</a:t>
                  </a:r>
                  <a:endParaRPr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877" name="object 25">
                  <a:extLst>
                    <a:ext uri="{FF2B5EF4-FFF2-40B4-BE49-F238E27FC236}">
                      <a16:creationId xmlns:a16="http://schemas.microsoft.com/office/drawing/2014/main" id="{5BEBAEF2-9C8B-4C23-BD21-B1D33E68BF9C}"/>
                    </a:ext>
                  </a:extLst>
                </p:cNvPr>
                <p:cNvSpPr txBox="1"/>
                <p:nvPr/>
              </p:nvSpPr>
              <p:spPr>
                <a:xfrm>
                  <a:off x="379688" y="1123520"/>
                  <a:ext cx="196215" cy="110489"/>
                </a:xfrm>
                <a:prstGeom prst="rect">
                  <a:avLst/>
                </a:prstGeom>
              </p:spPr>
              <p:txBody>
                <a:bodyPr vert="vert270" wrap="square" lIns="0" tIns="0" rIns="0" bIns="0" rtlCol="0">
                  <a:spAutoFit/>
                </a:bodyPr>
                <a:lstStyle/>
                <a:p>
                  <a:pPr marL="12700">
                    <a:lnSpc>
                      <a:spcPts val="1425"/>
                    </a:lnSpc>
                  </a:pPr>
                  <a:r>
                    <a:rPr sz="1200" dirty="0">
                      <a:latin typeface="Arial"/>
                      <a:cs typeface="Arial"/>
                    </a:rPr>
                    <a:t>8</a:t>
                  </a:r>
                  <a:endParaRPr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878" name="object 26">
                  <a:extLst>
                    <a:ext uri="{FF2B5EF4-FFF2-40B4-BE49-F238E27FC236}">
                      <a16:creationId xmlns:a16="http://schemas.microsoft.com/office/drawing/2014/main" id="{EF174A56-641F-411F-8799-E4A705100CBB}"/>
                    </a:ext>
                  </a:extLst>
                </p:cNvPr>
                <p:cNvSpPr/>
                <p:nvPr/>
              </p:nvSpPr>
              <p:spPr>
                <a:xfrm>
                  <a:off x="1046480" y="5266563"/>
                  <a:ext cx="81915" cy="273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 h="27304">
                      <a:moveTo>
                        <a:pt x="0" y="26796"/>
                      </a:moveTo>
                      <a:lnTo>
                        <a:pt x="81534" y="26796"/>
                      </a:lnTo>
                      <a:lnTo>
                        <a:pt x="81534" y="0"/>
                      </a:lnTo>
                      <a:lnTo>
                        <a:pt x="0" y="0"/>
                      </a:lnTo>
                      <a:lnTo>
                        <a:pt x="0" y="26796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79" name="object 27">
                  <a:extLst>
                    <a:ext uri="{FF2B5EF4-FFF2-40B4-BE49-F238E27FC236}">
                      <a16:creationId xmlns:a16="http://schemas.microsoft.com/office/drawing/2014/main" id="{3B427FE7-ADCC-42EF-A5DD-978771B66D3A}"/>
                    </a:ext>
                  </a:extLst>
                </p:cNvPr>
                <p:cNvSpPr/>
                <p:nvPr/>
              </p:nvSpPr>
              <p:spPr>
                <a:xfrm>
                  <a:off x="1046480" y="5266563"/>
                  <a:ext cx="81915" cy="273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 h="27304">
                      <a:moveTo>
                        <a:pt x="0" y="26796"/>
                      </a:moveTo>
                      <a:lnTo>
                        <a:pt x="81534" y="26796"/>
                      </a:lnTo>
                      <a:lnTo>
                        <a:pt x="81534" y="0"/>
                      </a:lnTo>
                      <a:lnTo>
                        <a:pt x="0" y="0"/>
                      </a:lnTo>
                      <a:lnTo>
                        <a:pt x="0" y="26796"/>
                      </a:lnTo>
                      <a:close/>
                    </a:path>
                  </a:pathLst>
                </a:custGeom>
                <a:ln w="9524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80" name="object 28">
                  <a:extLst>
                    <a:ext uri="{FF2B5EF4-FFF2-40B4-BE49-F238E27FC236}">
                      <a16:creationId xmlns:a16="http://schemas.microsoft.com/office/drawing/2014/main" id="{566B0603-2741-4E81-81A7-FD1BA5D676E9}"/>
                    </a:ext>
                  </a:extLst>
                </p:cNvPr>
                <p:cNvSpPr/>
                <p:nvPr/>
              </p:nvSpPr>
              <p:spPr>
                <a:xfrm>
                  <a:off x="1128013" y="5266563"/>
                  <a:ext cx="81915" cy="273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 h="27304">
                      <a:moveTo>
                        <a:pt x="0" y="26796"/>
                      </a:moveTo>
                      <a:lnTo>
                        <a:pt x="81534" y="26796"/>
                      </a:lnTo>
                      <a:lnTo>
                        <a:pt x="81534" y="0"/>
                      </a:lnTo>
                      <a:lnTo>
                        <a:pt x="0" y="0"/>
                      </a:lnTo>
                      <a:lnTo>
                        <a:pt x="0" y="26796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81" name="object 29">
                  <a:extLst>
                    <a:ext uri="{FF2B5EF4-FFF2-40B4-BE49-F238E27FC236}">
                      <a16:creationId xmlns:a16="http://schemas.microsoft.com/office/drawing/2014/main" id="{9DB4C1FF-3460-4373-B9B1-AF65771A63E7}"/>
                    </a:ext>
                  </a:extLst>
                </p:cNvPr>
                <p:cNvSpPr/>
                <p:nvPr/>
              </p:nvSpPr>
              <p:spPr>
                <a:xfrm>
                  <a:off x="1128013" y="5266563"/>
                  <a:ext cx="81915" cy="273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 h="27304">
                      <a:moveTo>
                        <a:pt x="0" y="26796"/>
                      </a:moveTo>
                      <a:lnTo>
                        <a:pt x="81534" y="26796"/>
                      </a:lnTo>
                      <a:lnTo>
                        <a:pt x="81534" y="0"/>
                      </a:lnTo>
                      <a:lnTo>
                        <a:pt x="0" y="0"/>
                      </a:lnTo>
                      <a:lnTo>
                        <a:pt x="0" y="26796"/>
                      </a:lnTo>
                      <a:close/>
                    </a:path>
                  </a:pathLst>
                </a:custGeom>
                <a:ln w="9524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82" name="object 30">
                  <a:extLst>
                    <a:ext uri="{FF2B5EF4-FFF2-40B4-BE49-F238E27FC236}">
                      <a16:creationId xmlns:a16="http://schemas.microsoft.com/office/drawing/2014/main" id="{AD23E81B-975F-462F-8DAC-31722F18D759}"/>
                    </a:ext>
                  </a:extLst>
                </p:cNvPr>
                <p:cNvSpPr/>
                <p:nvPr/>
              </p:nvSpPr>
              <p:spPr>
                <a:xfrm>
                  <a:off x="1209547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>
                      <a:moveTo>
                        <a:pt x="0" y="0"/>
                      </a:moveTo>
                      <a:lnTo>
                        <a:pt x="8153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83" name="object 31">
                  <a:extLst>
                    <a:ext uri="{FF2B5EF4-FFF2-40B4-BE49-F238E27FC236}">
                      <a16:creationId xmlns:a16="http://schemas.microsoft.com/office/drawing/2014/main" id="{96E5FD5E-96E8-491C-A779-36E7C77FDD00}"/>
                    </a:ext>
                  </a:extLst>
                </p:cNvPr>
                <p:cNvSpPr/>
                <p:nvPr/>
              </p:nvSpPr>
              <p:spPr>
                <a:xfrm>
                  <a:off x="1209547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>
                      <a:moveTo>
                        <a:pt x="0" y="0"/>
                      </a:moveTo>
                      <a:lnTo>
                        <a:pt x="8153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84" name="object 32">
                  <a:extLst>
                    <a:ext uri="{FF2B5EF4-FFF2-40B4-BE49-F238E27FC236}">
                      <a16:creationId xmlns:a16="http://schemas.microsoft.com/office/drawing/2014/main" id="{E412BB37-1B83-4D27-B647-02947FA12543}"/>
                    </a:ext>
                  </a:extLst>
                </p:cNvPr>
                <p:cNvSpPr/>
                <p:nvPr/>
              </p:nvSpPr>
              <p:spPr>
                <a:xfrm>
                  <a:off x="1290955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>
                      <a:moveTo>
                        <a:pt x="0" y="0"/>
                      </a:moveTo>
                      <a:lnTo>
                        <a:pt x="8153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85" name="object 33">
                  <a:extLst>
                    <a:ext uri="{FF2B5EF4-FFF2-40B4-BE49-F238E27FC236}">
                      <a16:creationId xmlns:a16="http://schemas.microsoft.com/office/drawing/2014/main" id="{7DAF4445-9AB1-4678-AA0D-34744C885EB6}"/>
                    </a:ext>
                  </a:extLst>
                </p:cNvPr>
                <p:cNvSpPr/>
                <p:nvPr/>
              </p:nvSpPr>
              <p:spPr>
                <a:xfrm>
                  <a:off x="1290955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>
                      <a:moveTo>
                        <a:pt x="0" y="0"/>
                      </a:moveTo>
                      <a:lnTo>
                        <a:pt x="8153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86" name="object 34">
                  <a:extLst>
                    <a:ext uri="{FF2B5EF4-FFF2-40B4-BE49-F238E27FC236}">
                      <a16:creationId xmlns:a16="http://schemas.microsoft.com/office/drawing/2014/main" id="{C2E9E6CC-BA78-4A2C-8988-8E2DE58146F6}"/>
                    </a:ext>
                  </a:extLst>
                </p:cNvPr>
                <p:cNvSpPr/>
                <p:nvPr/>
              </p:nvSpPr>
              <p:spPr>
                <a:xfrm>
                  <a:off x="1372488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>
                      <a:moveTo>
                        <a:pt x="0" y="0"/>
                      </a:moveTo>
                      <a:lnTo>
                        <a:pt x="8153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87" name="object 35">
                  <a:extLst>
                    <a:ext uri="{FF2B5EF4-FFF2-40B4-BE49-F238E27FC236}">
                      <a16:creationId xmlns:a16="http://schemas.microsoft.com/office/drawing/2014/main" id="{BACD3C2C-0AF1-415C-A6AB-B59885924ABB}"/>
                    </a:ext>
                  </a:extLst>
                </p:cNvPr>
                <p:cNvSpPr/>
                <p:nvPr/>
              </p:nvSpPr>
              <p:spPr>
                <a:xfrm>
                  <a:off x="1372488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>
                      <a:moveTo>
                        <a:pt x="0" y="0"/>
                      </a:moveTo>
                      <a:lnTo>
                        <a:pt x="8153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88" name="object 36">
                  <a:extLst>
                    <a:ext uri="{FF2B5EF4-FFF2-40B4-BE49-F238E27FC236}">
                      <a16:creationId xmlns:a16="http://schemas.microsoft.com/office/drawing/2014/main" id="{5472E554-7FF8-4ED1-96C0-1C5A5F12653E}"/>
                    </a:ext>
                  </a:extLst>
                </p:cNvPr>
                <p:cNvSpPr/>
                <p:nvPr/>
              </p:nvSpPr>
              <p:spPr>
                <a:xfrm>
                  <a:off x="1454022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>
                      <a:moveTo>
                        <a:pt x="0" y="0"/>
                      </a:moveTo>
                      <a:lnTo>
                        <a:pt x="8153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89" name="object 37">
                  <a:extLst>
                    <a:ext uri="{FF2B5EF4-FFF2-40B4-BE49-F238E27FC236}">
                      <a16:creationId xmlns:a16="http://schemas.microsoft.com/office/drawing/2014/main" id="{E5F26124-4544-4BD7-8EAB-E6CE2320E53F}"/>
                    </a:ext>
                  </a:extLst>
                </p:cNvPr>
                <p:cNvSpPr/>
                <p:nvPr/>
              </p:nvSpPr>
              <p:spPr>
                <a:xfrm>
                  <a:off x="1454022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>
                      <a:moveTo>
                        <a:pt x="0" y="0"/>
                      </a:moveTo>
                      <a:lnTo>
                        <a:pt x="8153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90" name="object 38">
                  <a:extLst>
                    <a:ext uri="{FF2B5EF4-FFF2-40B4-BE49-F238E27FC236}">
                      <a16:creationId xmlns:a16="http://schemas.microsoft.com/office/drawing/2014/main" id="{F018873D-2FAC-4E1D-BA46-0101F7084D0C}"/>
                    </a:ext>
                  </a:extLst>
                </p:cNvPr>
                <p:cNvSpPr/>
                <p:nvPr/>
              </p:nvSpPr>
              <p:spPr>
                <a:xfrm>
                  <a:off x="1535557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>
                      <a:moveTo>
                        <a:pt x="0" y="0"/>
                      </a:moveTo>
                      <a:lnTo>
                        <a:pt x="8153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91" name="object 39">
                  <a:extLst>
                    <a:ext uri="{FF2B5EF4-FFF2-40B4-BE49-F238E27FC236}">
                      <a16:creationId xmlns:a16="http://schemas.microsoft.com/office/drawing/2014/main" id="{AD31CD8F-9A71-43DE-8E3B-3181A997AFB0}"/>
                    </a:ext>
                  </a:extLst>
                </p:cNvPr>
                <p:cNvSpPr/>
                <p:nvPr/>
              </p:nvSpPr>
              <p:spPr>
                <a:xfrm>
                  <a:off x="1535557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>
                      <a:moveTo>
                        <a:pt x="0" y="0"/>
                      </a:moveTo>
                      <a:lnTo>
                        <a:pt x="8153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92" name="object 40">
                  <a:extLst>
                    <a:ext uri="{FF2B5EF4-FFF2-40B4-BE49-F238E27FC236}">
                      <a16:creationId xmlns:a16="http://schemas.microsoft.com/office/drawing/2014/main" id="{42AF673D-2AEE-4C91-94DD-B4F8E604CE51}"/>
                    </a:ext>
                  </a:extLst>
                </p:cNvPr>
                <p:cNvSpPr/>
                <p:nvPr/>
              </p:nvSpPr>
              <p:spPr>
                <a:xfrm>
                  <a:off x="1616963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93" name="object 41">
                  <a:extLst>
                    <a:ext uri="{FF2B5EF4-FFF2-40B4-BE49-F238E27FC236}">
                      <a16:creationId xmlns:a16="http://schemas.microsoft.com/office/drawing/2014/main" id="{E88F01E0-DDFF-48F0-A40B-7F2BC35CF9C4}"/>
                    </a:ext>
                  </a:extLst>
                </p:cNvPr>
                <p:cNvSpPr/>
                <p:nvPr/>
              </p:nvSpPr>
              <p:spPr>
                <a:xfrm>
                  <a:off x="1616963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94" name="object 42">
                  <a:extLst>
                    <a:ext uri="{FF2B5EF4-FFF2-40B4-BE49-F238E27FC236}">
                      <a16:creationId xmlns:a16="http://schemas.microsoft.com/office/drawing/2014/main" id="{D4860703-726F-4C39-96BB-1AE4FDCAD090}"/>
                    </a:ext>
                  </a:extLst>
                </p:cNvPr>
                <p:cNvSpPr/>
                <p:nvPr/>
              </p:nvSpPr>
              <p:spPr>
                <a:xfrm>
                  <a:off x="1698498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95" name="object 43">
                  <a:extLst>
                    <a:ext uri="{FF2B5EF4-FFF2-40B4-BE49-F238E27FC236}">
                      <a16:creationId xmlns:a16="http://schemas.microsoft.com/office/drawing/2014/main" id="{1D6EB5EC-9E00-44C4-B4B6-1DA0A34BF51E}"/>
                    </a:ext>
                  </a:extLst>
                </p:cNvPr>
                <p:cNvSpPr/>
                <p:nvPr/>
              </p:nvSpPr>
              <p:spPr>
                <a:xfrm>
                  <a:off x="1698498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96" name="object 44">
                  <a:extLst>
                    <a:ext uri="{FF2B5EF4-FFF2-40B4-BE49-F238E27FC236}">
                      <a16:creationId xmlns:a16="http://schemas.microsoft.com/office/drawing/2014/main" id="{6B76E5D3-FFB1-4EA4-BE50-90DE69ACAEB4}"/>
                    </a:ext>
                  </a:extLst>
                </p:cNvPr>
                <p:cNvSpPr/>
                <p:nvPr/>
              </p:nvSpPr>
              <p:spPr>
                <a:xfrm>
                  <a:off x="1780032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97" name="object 45">
                  <a:extLst>
                    <a:ext uri="{FF2B5EF4-FFF2-40B4-BE49-F238E27FC236}">
                      <a16:creationId xmlns:a16="http://schemas.microsoft.com/office/drawing/2014/main" id="{97AD08E5-DBC1-40D3-ACA0-8D8C7B70686E}"/>
                    </a:ext>
                  </a:extLst>
                </p:cNvPr>
                <p:cNvSpPr/>
                <p:nvPr/>
              </p:nvSpPr>
              <p:spPr>
                <a:xfrm>
                  <a:off x="1780032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98" name="object 46">
                  <a:extLst>
                    <a:ext uri="{FF2B5EF4-FFF2-40B4-BE49-F238E27FC236}">
                      <a16:creationId xmlns:a16="http://schemas.microsoft.com/office/drawing/2014/main" id="{CC033C92-D573-496F-853F-8B6AE7109862}"/>
                    </a:ext>
                  </a:extLst>
                </p:cNvPr>
                <p:cNvSpPr/>
                <p:nvPr/>
              </p:nvSpPr>
              <p:spPr>
                <a:xfrm>
                  <a:off x="1861566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99" name="object 47">
                  <a:extLst>
                    <a:ext uri="{FF2B5EF4-FFF2-40B4-BE49-F238E27FC236}">
                      <a16:creationId xmlns:a16="http://schemas.microsoft.com/office/drawing/2014/main" id="{FB85A5F8-340B-46D4-B256-E918967BC7EB}"/>
                    </a:ext>
                  </a:extLst>
                </p:cNvPr>
                <p:cNvSpPr/>
                <p:nvPr/>
              </p:nvSpPr>
              <p:spPr>
                <a:xfrm>
                  <a:off x="1861566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00" name="object 48">
                  <a:extLst>
                    <a:ext uri="{FF2B5EF4-FFF2-40B4-BE49-F238E27FC236}">
                      <a16:creationId xmlns:a16="http://schemas.microsoft.com/office/drawing/2014/main" id="{93B89CAA-30B4-4C88-A400-FE7F9D2EC963}"/>
                    </a:ext>
                  </a:extLst>
                </p:cNvPr>
                <p:cNvSpPr/>
                <p:nvPr/>
              </p:nvSpPr>
              <p:spPr>
                <a:xfrm>
                  <a:off x="1942973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01" name="object 49">
                  <a:extLst>
                    <a:ext uri="{FF2B5EF4-FFF2-40B4-BE49-F238E27FC236}">
                      <a16:creationId xmlns:a16="http://schemas.microsoft.com/office/drawing/2014/main" id="{5AE585D3-9420-47F5-86C0-6CEA8D561A34}"/>
                    </a:ext>
                  </a:extLst>
                </p:cNvPr>
                <p:cNvSpPr/>
                <p:nvPr/>
              </p:nvSpPr>
              <p:spPr>
                <a:xfrm>
                  <a:off x="1942973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02" name="object 50">
                  <a:extLst>
                    <a:ext uri="{FF2B5EF4-FFF2-40B4-BE49-F238E27FC236}">
                      <a16:creationId xmlns:a16="http://schemas.microsoft.com/office/drawing/2014/main" id="{2FA2FD7E-5D76-4058-A9D9-04F70A1A4E02}"/>
                    </a:ext>
                  </a:extLst>
                </p:cNvPr>
                <p:cNvSpPr/>
                <p:nvPr/>
              </p:nvSpPr>
              <p:spPr>
                <a:xfrm>
                  <a:off x="2024507" y="5266563"/>
                  <a:ext cx="81915" cy="273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 h="27304">
                      <a:moveTo>
                        <a:pt x="0" y="26796"/>
                      </a:moveTo>
                      <a:lnTo>
                        <a:pt x="81533" y="26796"/>
                      </a:lnTo>
                      <a:lnTo>
                        <a:pt x="81533" y="0"/>
                      </a:lnTo>
                      <a:lnTo>
                        <a:pt x="0" y="0"/>
                      </a:lnTo>
                      <a:lnTo>
                        <a:pt x="0" y="26796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03" name="object 51">
                  <a:extLst>
                    <a:ext uri="{FF2B5EF4-FFF2-40B4-BE49-F238E27FC236}">
                      <a16:creationId xmlns:a16="http://schemas.microsoft.com/office/drawing/2014/main" id="{EDA11380-6C83-4279-ABCD-B186E180D116}"/>
                    </a:ext>
                  </a:extLst>
                </p:cNvPr>
                <p:cNvSpPr/>
                <p:nvPr/>
              </p:nvSpPr>
              <p:spPr>
                <a:xfrm>
                  <a:off x="2024507" y="5266563"/>
                  <a:ext cx="81915" cy="273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 h="27304">
                      <a:moveTo>
                        <a:pt x="0" y="26796"/>
                      </a:moveTo>
                      <a:lnTo>
                        <a:pt x="81533" y="26796"/>
                      </a:lnTo>
                      <a:lnTo>
                        <a:pt x="81533" y="0"/>
                      </a:lnTo>
                      <a:lnTo>
                        <a:pt x="0" y="0"/>
                      </a:lnTo>
                      <a:lnTo>
                        <a:pt x="0" y="26796"/>
                      </a:lnTo>
                      <a:close/>
                    </a:path>
                  </a:pathLst>
                </a:custGeom>
                <a:ln w="9524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04" name="object 52">
                  <a:extLst>
                    <a:ext uri="{FF2B5EF4-FFF2-40B4-BE49-F238E27FC236}">
                      <a16:creationId xmlns:a16="http://schemas.microsoft.com/office/drawing/2014/main" id="{15C59CC4-BDD9-4C12-828D-49B618CFAE6E}"/>
                    </a:ext>
                  </a:extLst>
                </p:cNvPr>
                <p:cNvSpPr/>
                <p:nvPr/>
              </p:nvSpPr>
              <p:spPr>
                <a:xfrm>
                  <a:off x="2106041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05" name="object 53">
                  <a:extLst>
                    <a:ext uri="{FF2B5EF4-FFF2-40B4-BE49-F238E27FC236}">
                      <a16:creationId xmlns:a16="http://schemas.microsoft.com/office/drawing/2014/main" id="{91357C46-7C50-4052-9A44-56ADF52799B2}"/>
                    </a:ext>
                  </a:extLst>
                </p:cNvPr>
                <p:cNvSpPr/>
                <p:nvPr/>
              </p:nvSpPr>
              <p:spPr>
                <a:xfrm>
                  <a:off x="2106041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06" name="object 54">
                  <a:extLst>
                    <a:ext uri="{FF2B5EF4-FFF2-40B4-BE49-F238E27FC236}">
                      <a16:creationId xmlns:a16="http://schemas.microsoft.com/office/drawing/2014/main" id="{E9D160FC-42B1-46EA-A69A-232DED0F8559}"/>
                    </a:ext>
                  </a:extLst>
                </p:cNvPr>
                <p:cNvSpPr/>
                <p:nvPr/>
              </p:nvSpPr>
              <p:spPr>
                <a:xfrm>
                  <a:off x="2187575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07" name="object 55">
                  <a:extLst>
                    <a:ext uri="{FF2B5EF4-FFF2-40B4-BE49-F238E27FC236}">
                      <a16:creationId xmlns:a16="http://schemas.microsoft.com/office/drawing/2014/main" id="{5E37D734-F2EC-4F14-9093-88C2D1E4A9CF}"/>
                    </a:ext>
                  </a:extLst>
                </p:cNvPr>
                <p:cNvSpPr/>
                <p:nvPr/>
              </p:nvSpPr>
              <p:spPr>
                <a:xfrm>
                  <a:off x="2187575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08" name="object 56">
                  <a:extLst>
                    <a:ext uri="{FF2B5EF4-FFF2-40B4-BE49-F238E27FC236}">
                      <a16:creationId xmlns:a16="http://schemas.microsoft.com/office/drawing/2014/main" id="{DD321066-8404-4954-8878-0B0DE8CF6F2C}"/>
                    </a:ext>
                  </a:extLst>
                </p:cNvPr>
                <p:cNvSpPr/>
                <p:nvPr/>
              </p:nvSpPr>
              <p:spPr>
                <a:xfrm>
                  <a:off x="2268982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09" name="object 57">
                  <a:extLst>
                    <a:ext uri="{FF2B5EF4-FFF2-40B4-BE49-F238E27FC236}">
                      <a16:creationId xmlns:a16="http://schemas.microsoft.com/office/drawing/2014/main" id="{C6910828-AB6B-46A5-BE18-71E7D0CCA36C}"/>
                    </a:ext>
                  </a:extLst>
                </p:cNvPr>
                <p:cNvSpPr/>
                <p:nvPr/>
              </p:nvSpPr>
              <p:spPr>
                <a:xfrm>
                  <a:off x="2268982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10" name="object 58">
                  <a:extLst>
                    <a:ext uri="{FF2B5EF4-FFF2-40B4-BE49-F238E27FC236}">
                      <a16:creationId xmlns:a16="http://schemas.microsoft.com/office/drawing/2014/main" id="{CE12B332-0C47-4054-8C9F-DE9CEBD91036}"/>
                    </a:ext>
                  </a:extLst>
                </p:cNvPr>
                <p:cNvSpPr/>
                <p:nvPr/>
              </p:nvSpPr>
              <p:spPr>
                <a:xfrm>
                  <a:off x="2350516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11" name="object 59">
                  <a:extLst>
                    <a:ext uri="{FF2B5EF4-FFF2-40B4-BE49-F238E27FC236}">
                      <a16:creationId xmlns:a16="http://schemas.microsoft.com/office/drawing/2014/main" id="{A15633D1-5569-4FDD-B4EB-04F54C80C707}"/>
                    </a:ext>
                  </a:extLst>
                </p:cNvPr>
                <p:cNvSpPr/>
                <p:nvPr/>
              </p:nvSpPr>
              <p:spPr>
                <a:xfrm>
                  <a:off x="2350516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12" name="object 60">
                  <a:extLst>
                    <a:ext uri="{FF2B5EF4-FFF2-40B4-BE49-F238E27FC236}">
                      <a16:creationId xmlns:a16="http://schemas.microsoft.com/office/drawing/2014/main" id="{65B67D00-40B2-4875-9818-816AEBB07713}"/>
                    </a:ext>
                  </a:extLst>
                </p:cNvPr>
                <p:cNvSpPr/>
                <p:nvPr/>
              </p:nvSpPr>
              <p:spPr>
                <a:xfrm>
                  <a:off x="2432050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13" name="object 61">
                  <a:extLst>
                    <a:ext uri="{FF2B5EF4-FFF2-40B4-BE49-F238E27FC236}">
                      <a16:creationId xmlns:a16="http://schemas.microsoft.com/office/drawing/2014/main" id="{B368E806-5ABD-4FD4-B030-B0D6A01A6CA3}"/>
                    </a:ext>
                  </a:extLst>
                </p:cNvPr>
                <p:cNvSpPr/>
                <p:nvPr/>
              </p:nvSpPr>
              <p:spPr>
                <a:xfrm>
                  <a:off x="2432050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14" name="object 62">
                  <a:extLst>
                    <a:ext uri="{FF2B5EF4-FFF2-40B4-BE49-F238E27FC236}">
                      <a16:creationId xmlns:a16="http://schemas.microsoft.com/office/drawing/2014/main" id="{A1CEFEF1-5E89-47D9-A3A4-A9712A49EE78}"/>
                    </a:ext>
                  </a:extLst>
                </p:cNvPr>
                <p:cNvSpPr/>
                <p:nvPr/>
              </p:nvSpPr>
              <p:spPr>
                <a:xfrm>
                  <a:off x="2513583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15" name="object 63">
                  <a:extLst>
                    <a:ext uri="{FF2B5EF4-FFF2-40B4-BE49-F238E27FC236}">
                      <a16:creationId xmlns:a16="http://schemas.microsoft.com/office/drawing/2014/main" id="{67B1B898-522E-4321-984E-18DBB8E53BDA}"/>
                    </a:ext>
                  </a:extLst>
                </p:cNvPr>
                <p:cNvSpPr/>
                <p:nvPr/>
              </p:nvSpPr>
              <p:spPr>
                <a:xfrm>
                  <a:off x="2513583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16" name="object 64">
                  <a:extLst>
                    <a:ext uri="{FF2B5EF4-FFF2-40B4-BE49-F238E27FC236}">
                      <a16:creationId xmlns:a16="http://schemas.microsoft.com/office/drawing/2014/main" id="{9AFAD6AA-92E2-46A5-ABEA-3786F01BC4A1}"/>
                    </a:ext>
                  </a:extLst>
                </p:cNvPr>
                <p:cNvSpPr/>
                <p:nvPr/>
              </p:nvSpPr>
              <p:spPr>
                <a:xfrm>
                  <a:off x="2594991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17" name="object 65">
                  <a:extLst>
                    <a:ext uri="{FF2B5EF4-FFF2-40B4-BE49-F238E27FC236}">
                      <a16:creationId xmlns:a16="http://schemas.microsoft.com/office/drawing/2014/main" id="{8AF37CDA-DC54-44AC-B418-19C92B92AFDA}"/>
                    </a:ext>
                  </a:extLst>
                </p:cNvPr>
                <p:cNvSpPr/>
                <p:nvPr/>
              </p:nvSpPr>
              <p:spPr>
                <a:xfrm>
                  <a:off x="2594991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18" name="object 66">
                  <a:extLst>
                    <a:ext uri="{FF2B5EF4-FFF2-40B4-BE49-F238E27FC236}">
                      <a16:creationId xmlns:a16="http://schemas.microsoft.com/office/drawing/2014/main" id="{1F300954-2780-4548-A58B-3AE3C385E6DF}"/>
                    </a:ext>
                  </a:extLst>
                </p:cNvPr>
                <p:cNvSpPr/>
                <p:nvPr/>
              </p:nvSpPr>
              <p:spPr>
                <a:xfrm>
                  <a:off x="2676525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19" name="object 67">
                  <a:extLst>
                    <a:ext uri="{FF2B5EF4-FFF2-40B4-BE49-F238E27FC236}">
                      <a16:creationId xmlns:a16="http://schemas.microsoft.com/office/drawing/2014/main" id="{933CB138-97EA-4774-8DF7-FD4D263B107C}"/>
                    </a:ext>
                  </a:extLst>
                </p:cNvPr>
                <p:cNvSpPr/>
                <p:nvPr/>
              </p:nvSpPr>
              <p:spPr>
                <a:xfrm>
                  <a:off x="2676525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20" name="object 68">
                  <a:extLst>
                    <a:ext uri="{FF2B5EF4-FFF2-40B4-BE49-F238E27FC236}">
                      <a16:creationId xmlns:a16="http://schemas.microsoft.com/office/drawing/2014/main" id="{D4B1BACF-413D-4274-A77C-AA5F7D1B8AA7}"/>
                    </a:ext>
                  </a:extLst>
                </p:cNvPr>
                <p:cNvSpPr/>
                <p:nvPr/>
              </p:nvSpPr>
              <p:spPr>
                <a:xfrm>
                  <a:off x="2758058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21" name="object 69">
                  <a:extLst>
                    <a:ext uri="{FF2B5EF4-FFF2-40B4-BE49-F238E27FC236}">
                      <a16:creationId xmlns:a16="http://schemas.microsoft.com/office/drawing/2014/main" id="{91E72683-738D-4767-BAA9-E15F3E522605}"/>
                    </a:ext>
                  </a:extLst>
                </p:cNvPr>
                <p:cNvSpPr/>
                <p:nvPr/>
              </p:nvSpPr>
              <p:spPr>
                <a:xfrm>
                  <a:off x="2758058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22" name="object 70">
                  <a:extLst>
                    <a:ext uri="{FF2B5EF4-FFF2-40B4-BE49-F238E27FC236}">
                      <a16:creationId xmlns:a16="http://schemas.microsoft.com/office/drawing/2014/main" id="{A4985E10-E26E-4A05-BEEA-D4500D21FB28}"/>
                    </a:ext>
                  </a:extLst>
                </p:cNvPr>
                <p:cNvSpPr/>
                <p:nvPr/>
              </p:nvSpPr>
              <p:spPr>
                <a:xfrm>
                  <a:off x="2839592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23" name="object 71">
                  <a:extLst>
                    <a:ext uri="{FF2B5EF4-FFF2-40B4-BE49-F238E27FC236}">
                      <a16:creationId xmlns:a16="http://schemas.microsoft.com/office/drawing/2014/main" id="{B7D9EB3D-5F98-42F0-8A12-F443A3C4EC98}"/>
                    </a:ext>
                  </a:extLst>
                </p:cNvPr>
                <p:cNvSpPr/>
                <p:nvPr/>
              </p:nvSpPr>
              <p:spPr>
                <a:xfrm>
                  <a:off x="2839592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24" name="object 72">
                  <a:extLst>
                    <a:ext uri="{FF2B5EF4-FFF2-40B4-BE49-F238E27FC236}">
                      <a16:creationId xmlns:a16="http://schemas.microsoft.com/office/drawing/2014/main" id="{9E53C2BF-EC64-40E9-89F9-994E6073C811}"/>
                    </a:ext>
                  </a:extLst>
                </p:cNvPr>
                <p:cNvSpPr/>
                <p:nvPr/>
              </p:nvSpPr>
              <p:spPr>
                <a:xfrm>
                  <a:off x="2921000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25" name="object 73">
                  <a:extLst>
                    <a:ext uri="{FF2B5EF4-FFF2-40B4-BE49-F238E27FC236}">
                      <a16:creationId xmlns:a16="http://schemas.microsoft.com/office/drawing/2014/main" id="{18782853-62F5-456F-8D48-2D8177B9FE7A}"/>
                    </a:ext>
                  </a:extLst>
                </p:cNvPr>
                <p:cNvSpPr/>
                <p:nvPr/>
              </p:nvSpPr>
              <p:spPr>
                <a:xfrm>
                  <a:off x="2921000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26" name="object 74">
                  <a:extLst>
                    <a:ext uri="{FF2B5EF4-FFF2-40B4-BE49-F238E27FC236}">
                      <a16:creationId xmlns:a16="http://schemas.microsoft.com/office/drawing/2014/main" id="{5DDA7CE1-A220-40C5-BA30-BAF8E61E4E58}"/>
                    </a:ext>
                  </a:extLst>
                </p:cNvPr>
                <p:cNvSpPr/>
                <p:nvPr/>
              </p:nvSpPr>
              <p:spPr>
                <a:xfrm>
                  <a:off x="3002533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27" name="object 75">
                  <a:extLst>
                    <a:ext uri="{FF2B5EF4-FFF2-40B4-BE49-F238E27FC236}">
                      <a16:creationId xmlns:a16="http://schemas.microsoft.com/office/drawing/2014/main" id="{8A96891F-0FF7-478D-B755-2E7A7E56997B}"/>
                    </a:ext>
                  </a:extLst>
                </p:cNvPr>
                <p:cNvSpPr/>
                <p:nvPr/>
              </p:nvSpPr>
              <p:spPr>
                <a:xfrm>
                  <a:off x="3002533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28" name="object 76">
                  <a:extLst>
                    <a:ext uri="{FF2B5EF4-FFF2-40B4-BE49-F238E27FC236}">
                      <a16:creationId xmlns:a16="http://schemas.microsoft.com/office/drawing/2014/main" id="{A371B889-A2B8-4775-896C-36838089350A}"/>
                    </a:ext>
                  </a:extLst>
                </p:cNvPr>
                <p:cNvSpPr/>
                <p:nvPr/>
              </p:nvSpPr>
              <p:spPr>
                <a:xfrm>
                  <a:off x="3084067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29" name="object 77">
                  <a:extLst>
                    <a:ext uri="{FF2B5EF4-FFF2-40B4-BE49-F238E27FC236}">
                      <a16:creationId xmlns:a16="http://schemas.microsoft.com/office/drawing/2014/main" id="{2DC7EF8F-24BD-4DD7-9E3F-ADFE84246D49}"/>
                    </a:ext>
                  </a:extLst>
                </p:cNvPr>
                <p:cNvSpPr/>
                <p:nvPr/>
              </p:nvSpPr>
              <p:spPr>
                <a:xfrm>
                  <a:off x="3084067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30" name="object 78">
                  <a:extLst>
                    <a:ext uri="{FF2B5EF4-FFF2-40B4-BE49-F238E27FC236}">
                      <a16:creationId xmlns:a16="http://schemas.microsoft.com/office/drawing/2014/main" id="{E4178E7F-39D5-4325-8E93-057910EB36E7}"/>
                    </a:ext>
                  </a:extLst>
                </p:cNvPr>
                <p:cNvSpPr/>
                <p:nvPr/>
              </p:nvSpPr>
              <p:spPr>
                <a:xfrm>
                  <a:off x="3165601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31" name="object 79">
                  <a:extLst>
                    <a:ext uri="{FF2B5EF4-FFF2-40B4-BE49-F238E27FC236}">
                      <a16:creationId xmlns:a16="http://schemas.microsoft.com/office/drawing/2014/main" id="{BAC92697-3CDA-44B8-90D7-81E3EEC4E1DC}"/>
                    </a:ext>
                  </a:extLst>
                </p:cNvPr>
                <p:cNvSpPr/>
                <p:nvPr/>
              </p:nvSpPr>
              <p:spPr>
                <a:xfrm>
                  <a:off x="3165601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32" name="object 80">
                  <a:extLst>
                    <a:ext uri="{FF2B5EF4-FFF2-40B4-BE49-F238E27FC236}">
                      <a16:creationId xmlns:a16="http://schemas.microsoft.com/office/drawing/2014/main" id="{82EE30EC-4459-42B6-AD07-7A2F9021B6AF}"/>
                    </a:ext>
                  </a:extLst>
                </p:cNvPr>
                <p:cNvSpPr/>
                <p:nvPr/>
              </p:nvSpPr>
              <p:spPr>
                <a:xfrm>
                  <a:off x="3247008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33" name="object 81">
                  <a:extLst>
                    <a:ext uri="{FF2B5EF4-FFF2-40B4-BE49-F238E27FC236}">
                      <a16:creationId xmlns:a16="http://schemas.microsoft.com/office/drawing/2014/main" id="{4CE69393-0A2E-407F-9026-1345327964B9}"/>
                    </a:ext>
                  </a:extLst>
                </p:cNvPr>
                <p:cNvSpPr/>
                <p:nvPr/>
              </p:nvSpPr>
              <p:spPr>
                <a:xfrm>
                  <a:off x="3247008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34" name="object 82">
                  <a:extLst>
                    <a:ext uri="{FF2B5EF4-FFF2-40B4-BE49-F238E27FC236}">
                      <a16:creationId xmlns:a16="http://schemas.microsoft.com/office/drawing/2014/main" id="{6B1E8A57-2E41-4716-BACF-273440933A3D}"/>
                    </a:ext>
                  </a:extLst>
                </p:cNvPr>
                <p:cNvSpPr/>
                <p:nvPr/>
              </p:nvSpPr>
              <p:spPr>
                <a:xfrm>
                  <a:off x="3328542" y="5266563"/>
                  <a:ext cx="81915" cy="273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 h="27304">
                      <a:moveTo>
                        <a:pt x="0" y="26796"/>
                      </a:moveTo>
                      <a:lnTo>
                        <a:pt x="81534" y="26796"/>
                      </a:lnTo>
                      <a:lnTo>
                        <a:pt x="81534" y="0"/>
                      </a:lnTo>
                      <a:lnTo>
                        <a:pt x="0" y="0"/>
                      </a:lnTo>
                      <a:lnTo>
                        <a:pt x="0" y="26796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35" name="object 83">
                  <a:extLst>
                    <a:ext uri="{FF2B5EF4-FFF2-40B4-BE49-F238E27FC236}">
                      <a16:creationId xmlns:a16="http://schemas.microsoft.com/office/drawing/2014/main" id="{BC4B094D-4A3D-4607-BEDE-80503E289A03}"/>
                    </a:ext>
                  </a:extLst>
                </p:cNvPr>
                <p:cNvSpPr/>
                <p:nvPr/>
              </p:nvSpPr>
              <p:spPr>
                <a:xfrm>
                  <a:off x="3328542" y="5266563"/>
                  <a:ext cx="81915" cy="273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 h="27304">
                      <a:moveTo>
                        <a:pt x="0" y="26796"/>
                      </a:moveTo>
                      <a:lnTo>
                        <a:pt x="81534" y="26796"/>
                      </a:lnTo>
                      <a:lnTo>
                        <a:pt x="81534" y="0"/>
                      </a:lnTo>
                      <a:lnTo>
                        <a:pt x="0" y="0"/>
                      </a:lnTo>
                      <a:lnTo>
                        <a:pt x="0" y="26796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36" name="object 84">
                  <a:extLst>
                    <a:ext uri="{FF2B5EF4-FFF2-40B4-BE49-F238E27FC236}">
                      <a16:creationId xmlns:a16="http://schemas.microsoft.com/office/drawing/2014/main" id="{B87FE2D6-E9AB-4FED-9570-592589EB9D02}"/>
                    </a:ext>
                  </a:extLst>
                </p:cNvPr>
                <p:cNvSpPr/>
                <p:nvPr/>
              </p:nvSpPr>
              <p:spPr>
                <a:xfrm>
                  <a:off x="3410077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37" name="object 85">
                  <a:extLst>
                    <a:ext uri="{FF2B5EF4-FFF2-40B4-BE49-F238E27FC236}">
                      <a16:creationId xmlns:a16="http://schemas.microsoft.com/office/drawing/2014/main" id="{E030953A-C14C-4E2A-AB79-A95FDCDF1775}"/>
                    </a:ext>
                  </a:extLst>
                </p:cNvPr>
                <p:cNvSpPr/>
                <p:nvPr/>
              </p:nvSpPr>
              <p:spPr>
                <a:xfrm>
                  <a:off x="3410077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38" name="object 86">
                  <a:extLst>
                    <a:ext uri="{FF2B5EF4-FFF2-40B4-BE49-F238E27FC236}">
                      <a16:creationId xmlns:a16="http://schemas.microsoft.com/office/drawing/2014/main" id="{7D5EAE24-600F-4183-8DD3-9F78FE94D6E0}"/>
                    </a:ext>
                  </a:extLst>
                </p:cNvPr>
                <p:cNvSpPr/>
                <p:nvPr/>
              </p:nvSpPr>
              <p:spPr>
                <a:xfrm>
                  <a:off x="3491610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39" name="object 87">
                  <a:extLst>
                    <a:ext uri="{FF2B5EF4-FFF2-40B4-BE49-F238E27FC236}">
                      <a16:creationId xmlns:a16="http://schemas.microsoft.com/office/drawing/2014/main" id="{DBE3E759-5C38-402B-8F5D-0F1B6429025F}"/>
                    </a:ext>
                  </a:extLst>
                </p:cNvPr>
                <p:cNvSpPr/>
                <p:nvPr/>
              </p:nvSpPr>
              <p:spPr>
                <a:xfrm>
                  <a:off x="3491610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40" name="object 88">
                  <a:extLst>
                    <a:ext uri="{FF2B5EF4-FFF2-40B4-BE49-F238E27FC236}">
                      <a16:creationId xmlns:a16="http://schemas.microsoft.com/office/drawing/2014/main" id="{4852CD43-5E14-4055-9AB3-215BB270A493}"/>
                    </a:ext>
                  </a:extLst>
                </p:cNvPr>
                <p:cNvSpPr/>
                <p:nvPr/>
              </p:nvSpPr>
              <p:spPr>
                <a:xfrm>
                  <a:off x="3573145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41" name="object 89">
                  <a:extLst>
                    <a:ext uri="{FF2B5EF4-FFF2-40B4-BE49-F238E27FC236}">
                      <a16:creationId xmlns:a16="http://schemas.microsoft.com/office/drawing/2014/main" id="{43129687-8879-44E3-A901-FA2363067A97}"/>
                    </a:ext>
                  </a:extLst>
                </p:cNvPr>
                <p:cNvSpPr/>
                <p:nvPr/>
              </p:nvSpPr>
              <p:spPr>
                <a:xfrm>
                  <a:off x="3573145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42" name="object 90">
                  <a:extLst>
                    <a:ext uri="{FF2B5EF4-FFF2-40B4-BE49-F238E27FC236}">
                      <a16:creationId xmlns:a16="http://schemas.microsoft.com/office/drawing/2014/main" id="{48F007BC-1867-4D7A-9451-B1893E4C6FB6}"/>
                    </a:ext>
                  </a:extLst>
                </p:cNvPr>
                <p:cNvSpPr/>
                <p:nvPr/>
              </p:nvSpPr>
              <p:spPr>
                <a:xfrm>
                  <a:off x="3654552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43" name="object 91">
                  <a:extLst>
                    <a:ext uri="{FF2B5EF4-FFF2-40B4-BE49-F238E27FC236}">
                      <a16:creationId xmlns:a16="http://schemas.microsoft.com/office/drawing/2014/main" id="{84ADD2D4-6017-4C50-B869-7953B82955AE}"/>
                    </a:ext>
                  </a:extLst>
                </p:cNvPr>
                <p:cNvSpPr/>
                <p:nvPr/>
              </p:nvSpPr>
              <p:spPr>
                <a:xfrm>
                  <a:off x="3654552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44" name="object 92">
                  <a:extLst>
                    <a:ext uri="{FF2B5EF4-FFF2-40B4-BE49-F238E27FC236}">
                      <a16:creationId xmlns:a16="http://schemas.microsoft.com/office/drawing/2014/main" id="{CBA75ED9-FDB0-4776-B5FD-FF012018AF49}"/>
                    </a:ext>
                  </a:extLst>
                </p:cNvPr>
                <p:cNvSpPr/>
                <p:nvPr/>
              </p:nvSpPr>
              <p:spPr>
                <a:xfrm>
                  <a:off x="3736085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45" name="object 93">
                  <a:extLst>
                    <a:ext uri="{FF2B5EF4-FFF2-40B4-BE49-F238E27FC236}">
                      <a16:creationId xmlns:a16="http://schemas.microsoft.com/office/drawing/2014/main" id="{9116A09D-7028-4888-B60C-4548EE219236}"/>
                    </a:ext>
                  </a:extLst>
                </p:cNvPr>
                <p:cNvSpPr/>
                <p:nvPr/>
              </p:nvSpPr>
              <p:spPr>
                <a:xfrm>
                  <a:off x="3736085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46" name="object 94">
                  <a:extLst>
                    <a:ext uri="{FF2B5EF4-FFF2-40B4-BE49-F238E27FC236}">
                      <a16:creationId xmlns:a16="http://schemas.microsoft.com/office/drawing/2014/main" id="{4B589BF5-01AE-4741-BBDC-BCB54B9A3C53}"/>
                    </a:ext>
                  </a:extLst>
                </p:cNvPr>
                <p:cNvSpPr/>
                <p:nvPr/>
              </p:nvSpPr>
              <p:spPr>
                <a:xfrm>
                  <a:off x="3817620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47" name="object 95">
                  <a:extLst>
                    <a:ext uri="{FF2B5EF4-FFF2-40B4-BE49-F238E27FC236}">
                      <a16:creationId xmlns:a16="http://schemas.microsoft.com/office/drawing/2014/main" id="{EDF82325-6B0E-416C-B7F5-4A4771A5D936}"/>
                    </a:ext>
                  </a:extLst>
                </p:cNvPr>
                <p:cNvSpPr/>
                <p:nvPr/>
              </p:nvSpPr>
              <p:spPr>
                <a:xfrm>
                  <a:off x="3817620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48" name="object 96">
                  <a:extLst>
                    <a:ext uri="{FF2B5EF4-FFF2-40B4-BE49-F238E27FC236}">
                      <a16:creationId xmlns:a16="http://schemas.microsoft.com/office/drawing/2014/main" id="{924BD48A-2A8A-4417-A432-5B57E7E04D04}"/>
                    </a:ext>
                  </a:extLst>
                </p:cNvPr>
                <p:cNvSpPr/>
                <p:nvPr/>
              </p:nvSpPr>
              <p:spPr>
                <a:xfrm>
                  <a:off x="3899153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49" name="object 97">
                  <a:extLst>
                    <a:ext uri="{FF2B5EF4-FFF2-40B4-BE49-F238E27FC236}">
                      <a16:creationId xmlns:a16="http://schemas.microsoft.com/office/drawing/2014/main" id="{AE1B4D2A-9316-411B-9BAE-F22C864B51C4}"/>
                    </a:ext>
                  </a:extLst>
                </p:cNvPr>
                <p:cNvSpPr/>
                <p:nvPr/>
              </p:nvSpPr>
              <p:spPr>
                <a:xfrm>
                  <a:off x="3899153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50" name="object 98">
                  <a:extLst>
                    <a:ext uri="{FF2B5EF4-FFF2-40B4-BE49-F238E27FC236}">
                      <a16:creationId xmlns:a16="http://schemas.microsoft.com/office/drawing/2014/main" id="{2E2AE263-9A9A-463C-A1F1-AF27D0A8943B}"/>
                    </a:ext>
                  </a:extLst>
                </p:cNvPr>
                <p:cNvSpPr/>
                <p:nvPr/>
              </p:nvSpPr>
              <p:spPr>
                <a:xfrm>
                  <a:off x="3980560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51" name="object 99">
                  <a:extLst>
                    <a:ext uri="{FF2B5EF4-FFF2-40B4-BE49-F238E27FC236}">
                      <a16:creationId xmlns:a16="http://schemas.microsoft.com/office/drawing/2014/main" id="{8FB5CD9A-4B96-4BF0-9690-D9D50B8F1A88}"/>
                    </a:ext>
                  </a:extLst>
                </p:cNvPr>
                <p:cNvSpPr/>
                <p:nvPr/>
              </p:nvSpPr>
              <p:spPr>
                <a:xfrm>
                  <a:off x="3980560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52" name="object 100">
                  <a:extLst>
                    <a:ext uri="{FF2B5EF4-FFF2-40B4-BE49-F238E27FC236}">
                      <a16:creationId xmlns:a16="http://schemas.microsoft.com/office/drawing/2014/main" id="{E0ABABBB-8535-49A8-A189-1B0B0C81DFDF}"/>
                    </a:ext>
                  </a:extLst>
                </p:cNvPr>
                <p:cNvSpPr/>
                <p:nvPr/>
              </p:nvSpPr>
              <p:spPr>
                <a:xfrm>
                  <a:off x="4062095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53" name="object 101">
                  <a:extLst>
                    <a:ext uri="{FF2B5EF4-FFF2-40B4-BE49-F238E27FC236}">
                      <a16:creationId xmlns:a16="http://schemas.microsoft.com/office/drawing/2014/main" id="{F1DCD6AB-82F0-4DE4-85CA-BED4CF9390EA}"/>
                    </a:ext>
                  </a:extLst>
                </p:cNvPr>
                <p:cNvSpPr/>
                <p:nvPr/>
              </p:nvSpPr>
              <p:spPr>
                <a:xfrm>
                  <a:off x="4062095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54" name="object 102">
                  <a:extLst>
                    <a:ext uri="{FF2B5EF4-FFF2-40B4-BE49-F238E27FC236}">
                      <a16:creationId xmlns:a16="http://schemas.microsoft.com/office/drawing/2014/main" id="{3D92C9E1-1769-4990-934A-745409FD225E}"/>
                    </a:ext>
                  </a:extLst>
                </p:cNvPr>
                <p:cNvSpPr/>
                <p:nvPr/>
              </p:nvSpPr>
              <p:spPr>
                <a:xfrm>
                  <a:off x="4143628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55" name="object 103">
                  <a:extLst>
                    <a:ext uri="{FF2B5EF4-FFF2-40B4-BE49-F238E27FC236}">
                      <a16:creationId xmlns:a16="http://schemas.microsoft.com/office/drawing/2014/main" id="{5A4EA932-D325-46DD-8346-5EF155514BC4}"/>
                    </a:ext>
                  </a:extLst>
                </p:cNvPr>
                <p:cNvSpPr/>
                <p:nvPr/>
              </p:nvSpPr>
              <p:spPr>
                <a:xfrm>
                  <a:off x="4143628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56" name="object 104">
                  <a:extLst>
                    <a:ext uri="{FF2B5EF4-FFF2-40B4-BE49-F238E27FC236}">
                      <a16:creationId xmlns:a16="http://schemas.microsoft.com/office/drawing/2014/main" id="{3D46D086-F9E6-460B-9CEA-A06E5DC0A166}"/>
                    </a:ext>
                  </a:extLst>
                </p:cNvPr>
                <p:cNvSpPr/>
                <p:nvPr/>
              </p:nvSpPr>
              <p:spPr>
                <a:xfrm>
                  <a:off x="4225163" y="5266563"/>
                  <a:ext cx="81915" cy="273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 h="27304">
                      <a:moveTo>
                        <a:pt x="0" y="26796"/>
                      </a:moveTo>
                      <a:lnTo>
                        <a:pt x="81534" y="26796"/>
                      </a:lnTo>
                      <a:lnTo>
                        <a:pt x="81534" y="0"/>
                      </a:lnTo>
                      <a:lnTo>
                        <a:pt x="0" y="0"/>
                      </a:lnTo>
                      <a:lnTo>
                        <a:pt x="0" y="26796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57" name="object 105">
                  <a:extLst>
                    <a:ext uri="{FF2B5EF4-FFF2-40B4-BE49-F238E27FC236}">
                      <a16:creationId xmlns:a16="http://schemas.microsoft.com/office/drawing/2014/main" id="{CC95206B-264A-4095-966A-8268A4EDB800}"/>
                    </a:ext>
                  </a:extLst>
                </p:cNvPr>
                <p:cNvSpPr/>
                <p:nvPr/>
              </p:nvSpPr>
              <p:spPr>
                <a:xfrm>
                  <a:off x="4225163" y="5266563"/>
                  <a:ext cx="81915" cy="273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 h="27304">
                      <a:moveTo>
                        <a:pt x="0" y="26796"/>
                      </a:moveTo>
                      <a:lnTo>
                        <a:pt x="81534" y="26796"/>
                      </a:lnTo>
                      <a:lnTo>
                        <a:pt x="81534" y="0"/>
                      </a:lnTo>
                      <a:lnTo>
                        <a:pt x="0" y="0"/>
                      </a:lnTo>
                      <a:lnTo>
                        <a:pt x="0" y="26796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58" name="object 106">
                  <a:extLst>
                    <a:ext uri="{FF2B5EF4-FFF2-40B4-BE49-F238E27FC236}">
                      <a16:creationId xmlns:a16="http://schemas.microsoft.com/office/drawing/2014/main" id="{086FE150-095C-485B-8308-7507ADE39E12}"/>
                    </a:ext>
                  </a:extLst>
                </p:cNvPr>
                <p:cNvSpPr/>
                <p:nvPr/>
              </p:nvSpPr>
              <p:spPr>
                <a:xfrm>
                  <a:off x="4306570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59" name="object 107">
                  <a:extLst>
                    <a:ext uri="{FF2B5EF4-FFF2-40B4-BE49-F238E27FC236}">
                      <a16:creationId xmlns:a16="http://schemas.microsoft.com/office/drawing/2014/main" id="{101156E6-470F-46E0-8F83-3772CC90E537}"/>
                    </a:ext>
                  </a:extLst>
                </p:cNvPr>
                <p:cNvSpPr/>
                <p:nvPr/>
              </p:nvSpPr>
              <p:spPr>
                <a:xfrm>
                  <a:off x="4306570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60" name="object 108">
                  <a:extLst>
                    <a:ext uri="{FF2B5EF4-FFF2-40B4-BE49-F238E27FC236}">
                      <a16:creationId xmlns:a16="http://schemas.microsoft.com/office/drawing/2014/main" id="{E92BF4E9-DDD2-46FD-8ADA-41314F42F8C4}"/>
                    </a:ext>
                  </a:extLst>
                </p:cNvPr>
                <p:cNvSpPr/>
                <p:nvPr/>
              </p:nvSpPr>
              <p:spPr>
                <a:xfrm>
                  <a:off x="4388103" y="5266563"/>
                  <a:ext cx="81915" cy="273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 h="27304">
                      <a:moveTo>
                        <a:pt x="0" y="26796"/>
                      </a:moveTo>
                      <a:lnTo>
                        <a:pt x="81534" y="26796"/>
                      </a:lnTo>
                      <a:lnTo>
                        <a:pt x="81534" y="0"/>
                      </a:lnTo>
                      <a:lnTo>
                        <a:pt x="0" y="0"/>
                      </a:lnTo>
                      <a:lnTo>
                        <a:pt x="0" y="26796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61" name="object 109">
                  <a:extLst>
                    <a:ext uri="{FF2B5EF4-FFF2-40B4-BE49-F238E27FC236}">
                      <a16:creationId xmlns:a16="http://schemas.microsoft.com/office/drawing/2014/main" id="{F666637D-661E-4CEB-9A2B-18E8A2B5E0C9}"/>
                    </a:ext>
                  </a:extLst>
                </p:cNvPr>
                <p:cNvSpPr/>
                <p:nvPr/>
              </p:nvSpPr>
              <p:spPr>
                <a:xfrm>
                  <a:off x="4388103" y="5266563"/>
                  <a:ext cx="81915" cy="273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 h="27304">
                      <a:moveTo>
                        <a:pt x="0" y="26796"/>
                      </a:moveTo>
                      <a:lnTo>
                        <a:pt x="81534" y="26796"/>
                      </a:lnTo>
                      <a:lnTo>
                        <a:pt x="81534" y="0"/>
                      </a:lnTo>
                      <a:lnTo>
                        <a:pt x="0" y="0"/>
                      </a:lnTo>
                      <a:lnTo>
                        <a:pt x="0" y="26796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62" name="object 110">
                  <a:extLst>
                    <a:ext uri="{FF2B5EF4-FFF2-40B4-BE49-F238E27FC236}">
                      <a16:creationId xmlns:a16="http://schemas.microsoft.com/office/drawing/2014/main" id="{3E701F8D-D24A-4D39-9C93-DEA3B818E14F}"/>
                    </a:ext>
                  </a:extLst>
                </p:cNvPr>
                <p:cNvSpPr/>
                <p:nvPr/>
              </p:nvSpPr>
              <p:spPr>
                <a:xfrm>
                  <a:off x="4469638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63" name="object 111">
                  <a:extLst>
                    <a:ext uri="{FF2B5EF4-FFF2-40B4-BE49-F238E27FC236}">
                      <a16:creationId xmlns:a16="http://schemas.microsoft.com/office/drawing/2014/main" id="{45B07C3B-6CA4-4AB9-9C2A-DC51068085F0}"/>
                    </a:ext>
                  </a:extLst>
                </p:cNvPr>
                <p:cNvSpPr/>
                <p:nvPr/>
              </p:nvSpPr>
              <p:spPr>
                <a:xfrm>
                  <a:off x="4469638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64" name="object 112">
                  <a:extLst>
                    <a:ext uri="{FF2B5EF4-FFF2-40B4-BE49-F238E27FC236}">
                      <a16:creationId xmlns:a16="http://schemas.microsoft.com/office/drawing/2014/main" id="{31B2933D-778A-49B7-9FEF-EFB0572EB4D5}"/>
                    </a:ext>
                  </a:extLst>
                </p:cNvPr>
                <p:cNvSpPr/>
                <p:nvPr/>
              </p:nvSpPr>
              <p:spPr>
                <a:xfrm>
                  <a:off x="4551171" y="5239765"/>
                  <a:ext cx="81915" cy="53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 h="53975">
                      <a:moveTo>
                        <a:pt x="0" y="53594"/>
                      </a:moveTo>
                      <a:lnTo>
                        <a:pt x="81534" y="53594"/>
                      </a:lnTo>
                      <a:lnTo>
                        <a:pt x="81534" y="0"/>
                      </a:lnTo>
                      <a:lnTo>
                        <a:pt x="0" y="0"/>
                      </a:lnTo>
                      <a:lnTo>
                        <a:pt x="0" y="53594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65" name="object 113">
                  <a:extLst>
                    <a:ext uri="{FF2B5EF4-FFF2-40B4-BE49-F238E27FC236}">
                      <a16:creationId xmlns:a16="http://schemas.microsoft.com/office/drawing/2014/main" id="{F0B44A8D-4EF3-4825-A84B-048CE3D6F0D1}"/>
                    </a:ext>
                  </a:extLst>
                </p:cNvPr>
                <p:cNvSpPr/>
                <p:nvPr/>
              </p:nvSpPr>
              <p:spPr>
                <a:xfrm>
                  <a:off x="4551171" y="5239765"/>
                  <a:ext cx="81915" cy="53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 h="53975">
                      <a:moveTo>
                        <a:pt x="0" y="53594"/>
                      </a:moveTo>
                      <a:lnTo>
                        <a:pt x="81534" y="53594"/>
                      </a:lnTo>
                      <a:lnTo>
                        <a:pt x="81534" y="0"/>
                      </a:lnTo>
                      <a:lnTo>
                        <a:pt x="0" y="0"/>
                      </a:lnTo>
                      <a:lnTo>
                        <a:pt x="0" y="53594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66" name="object 114">
                  <a:extLst>
                    <a:ext uri="{FF2B5EF4-FFF2-40B4-BE49-F238E27FC236}">
                      <a16:creationId xmlns:a16="http://schemas.microsoft.com/office/drawing/2014/main" id="{A296377D-17E6-4865-AC2B-3FF4B82DF979}"/>
                    </a:ext>
                  </a:extLst>
                </p:cNvPr>
                <p:cNvSpPr/>
                <p:nvPr/>
              </p:nvSpPr>
              <p:spPr>
                <a:xfrm>
                  <a:off x="4632578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67" name="object 115">
                  <a:extLst>
                    <a:ext uri="{FF2B5EF4-FFF2-40B4-BE49-F238E27FC236}">
                      <a16:creationId xmlns:a16="http://schemas.microsoft.com/office/drawing/2014/main" id="{0A87078C-21CF-473E-B61F-191923F43245}"/>
                    </a:ext>
                  </a:extLst>
                </p:cNvPr>
                <p:cNvSpPr/>
                <p:nvPr/>
              </p:nvSpPr>
              <p:spPr>
                <a:xfrm>
                  <a:off x="4632578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68" name="object 116">
                  <a:extLst>
                    <a:ext uri="{FF2B5EF4-FFF2-40B4-BE49-F238E27FC236}">
                      <a16:creationId xmlns:a16="http://schemas.microsoft.com/office/drawing/2014/main" id="{D37FDE66-462C-40B7-8FE4-D0DA86EEF127}"/>
                    </a:ext>
                  </a:extLst>
                </p:cNvPr>
                <p:cNvSpPr/>
                <p:nvPr/>
              </p:nvSpPr>
              <p:spPr>
                <a:xfrm>
                  <a:off x="4714113" y="5239765"/>
                  <a:ext cx="81915" cy="53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 h="53975">
                      <a:moveTo>
                        <a:pt x="0" y="53594"/>
                      </a:moveTo>
                      <a:lnTo>
                        <a:pt x="81534" y="53594"/>
                      </a:lnTo>
                      <a:lnTo>
                        <a:pt x="81534" y="0"/>
                      </a:lnTo>
                      <a:lnTo>
                        <a:pt x="0" y="0"/>
                      </a:lnTo>
                      <a:lnTo>
                        <a:pt x="0" y="53594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69" name="object 117">
                  <a:extLst>
                    <a:ext uri="{FF2B5EF4-FFF2-40B4-BE49-F238E27FC236}">
                      <a16:creationId xmlns:a16="http://schemas.microsoft.com/office/drawing/2014/main" id="{13739266-32BF-42E4-B997-C5E454FB5C1B}"/>
                    </a:ext>
                  </a:extLst>
                </p:cNvPr>
                <p:cNvSpPr/>
                <p:nvPr/>
              </p:nvSpPr>
              <p:spPr>
                <a:xfrm>
                  <a:off x="4714113" y="5239765"/>
                  <a:ext cx="81915" cy="53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 h="53975">
                      <a:moveTo>
                        <a:pt x="0" y="53594"/>
                      </a:moveTo>
                      <a:lnTo>
                        <a:pt x="81534" y="53594"/>
                      </a:lnTo>
                      <a:lnTo>
                        <a:pt x="81534" y="0"/>
                      </a:lnTo>
                      <a:lnTo>
                        <a:pt x="0" y="0"/>
                      </a:lnTo>
                      <a:lnTo>
                        <a:pt x="0" y="53594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70" name="object 118">
                  <a:extLst>
                    <a:ext uri="{FF2B5EF4-FFF2-40B4-BE49-F238E27FC236}">
                      <a16:creationId xmlns:a16="http://schemas.microsoft.com/office/drawing/2014/main" id="{1BF5F99F-B3E8-4919-811D-251EA805D492}"/>
                    </a:ext>
                  </a:extLst>
                </p:cNvPr>
                <p:cNvSpPr/>
                <p:nvPr/>
              </p:nvSpPr>
              <p:spPr>
                <a:xfrm>
                  <a:off x="4795646" y="5239765"/>
                  <a:ext cx="81915" cy="53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 h="53975">
                      <a:moveTo>
                        <a:pt x="0" y="53594"/>
                      </a:moveTo>
                      <a:lnTo>
                        <a:pt x="81534" y="53594"/>
                      </a:lnTo>
                      <a:lnTo>
                        <a:pt x="81534" y="0"/>
                      </a:lnTo>
                      <a:lnTo>
                        <a:pt x="0" y="0"/>
                      </a:lnTo>
                      <a:lnTo>
                        <a:pt x="0" y="53594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71" name="object 119">
                  <a:extLst>
                    <a:ext uri="{FF2B5EF4-FFF2-40B4-BE49-F238E27FC236}">
                      <a16:creationId xmlns:a16="http://schemas.microsoft.com/office/drawing/2014/main" id="{51F12114-E38F-4791-8A99-582698629699}"/>
                    </a:ext>
                  </a:extLst>
                </p:cNvPr>
                <p:cNvSpPr/>
                <p:nvPr/>
              </p:nvSpPr>
              <p:spPr>
                <a:xfrm>
                  <a:off x="4795646" y="5239765"/>
                  <a:ext cx="81915" cy="53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 h="53975">
                      <a:moveTo>
                        <a:pt x="0" y="53594"/>
                      </a:moveTo>
                      <a:lnTo>
                        <a:pt x="81534" y="53594"/>
                      </a:lnTo>
                      <a:lnTo>
                        <a:pt x="81534" y="0"/>
                      </a:lnTo>
                      <a:lnTo>
                        <a:pt x="0" y="0"/>
                      </a:lnTo>
                      <a:lnTo>
                        <a:pt x="0" y="53594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72" name="object 120">
                  <a:extLst>
                    <a:ext uri="{FF2B5EF4-FFF2-40B4-BE49-F238E27FC236}">
                      <a16:creationId xmlns:a16="http://schemas.microsoft.com/office/drawing/2014/main" id="{35B7AC81-D023-4569-8CE6-90A45C3F76FC}"/>
                    </a:ext>
                  </a:extLst>
                </p:cNvPr>
                <p:cNvSpPr/>
                <p:nvPr/>
              </p:nvSpPr>
              <p:spPr>
                <a:xfrm>
                  <a:off x="4877180" y="5266563"/>
                  <a:ext cx="81915" cy="273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 h="27304">
                      <a:moveTo>
                        <a:pt x="0" y="26796"/>
                      </a:moveTo>
                      <a:lnTo>
                        <a:pt x="81534" y="26796"/>
                      </a:lnTo>
                      <a:lnTo>
                        <a:pt x="81534" y="0"/>
                      </a:lnTo>
                      <a:lnTo>
                        <a:pt x="0" y="0"/>
                      </a:lnTo>
                      <a:lnTo>
                        <a:pt x="0" y="26796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73" name="object 121">
                  <a:extLst>
                    <a:ext uri="{FF2B5EF4-FFF2-40B4-BE49-F238E27FC236}">
                      <a16:creationId xmlns:a16="http://schemas.microsoft.com/office/drawing/2014/main" id="{2F8DF2FF-9CB7-428F-975B-5DBB645116C3}"/>
                    </a:ext>
                  </a:extLst>
                </p:cNvPr>
                <p:cNvSpPr/>
                <p:nvPr/>
              </p:nvSpPr>
              <p:spPr>
                <a:xfrm>
                  <a:off x="4877180" y="5266563"/>
                  <a:ext cx="81915" cy="273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 h="27304">
                      <a:moveTo>
                        <a:pt x="0" y="26796"/>
                      </a:moveTo>
                      <a:lnTo>
                        <a:pt x="81534" y="26796"/>
                      </a:lnTo>
                      <a:lnTo>
                        <a:pt x="81534" y="0"/>
                      </a:lnTo>
                      <a:lnTo>
                        <a:pt x="0" y="0"/>
                      </a:lnTo>
                      <a:lnTo>
                        <a:pt x="0" y="26796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74" name="object 122">
                  <a:extLst>
                    <a:ext uri="{FF2B5EF4-FFF2-40B4-BE49-F238E27FC236}">
                      <a16:creationId xmlns:a16="http://schemas.microsoft.com/office/drawing/2014/main" id="{01C86421-E049-4FA9-96DB-2DE6D95BCFF3}"/>
                    </a:ext>
                  </a:extLst>
                </p:cNvPr>
                <p:cNvSpPr/>
                <p:nvPr/>
              </p:nvSpPr>
              <p:spPr>
                <a:xfrm>
                  <a:off x="4958588" y="5266563"/>
                  <a:ext cx="81915" cy="273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 h="27304">
                      <a:moveTo>
                        <a:pt x="0" y="26796"/>
                      </a:moveTo>
                      <a:lnTo>
                        <a:pt x="81534" y="26796"/>
                      </a:lnTo>
                      <a:lnTo>
                        <a:pt x="81534" y="0"/>
                      </a:lnTo>
                      <a:lnTo>
                        <a:pt x="0" y="0"/>
                      </a:lnTo>
                      <a:lnTo>
                        <a:pt x="0" y="26796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75" name="object 123">
                  <a:extLst>
                    <a:ext uri="{FF2B5EF4-FFF2-40B4-BE49-F238E27FC236}">
                      <a16:creationId xmlns:a16="http://schemas.microsoft.com/office/drawing/2014/main" id="{904AA64B-576E-47ED-8ACF-88781586AD05}"/>
                    </a:ext>
                  </a:extLst>
                </p:cNvPr>
                <p:cNvSpPr/>
                <p:nvPr/>
              </p:nvSpPr>
              <p:spPr>
                <a:xfrm>
                  <a:off x="4958588" y="5266563"/>
                  <a:ext cx="81915" cy="273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 h="27304">
                      <a:moveTo>
                        <a:pt x="0" y="26796"/>
                      </a:moveTo>
                      <a:lnTo>
                        <a:pt x="81534" y="26796"/>
                      </a:lnTo>
                      <a:lnTo>
                        <a:pt x="81534" y="0"/>
                      </a:lnTo>
                      <a:lnTo>
                        <a:pt x="0" y="0"/>
                      </a:lnTo>
                      <a:lnTo>
                        <a:pt x="0" y="26796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76" name="object 124">
                  <a:extLst>
                    <a:ext uri="{FF2B5EF4-FFF2-40B4-BE49-F238E27FC236}">
                      <a16:creationId xmlns:a16="http://schemas.microsoft.com/office/drawing/2014/main" id="{7C76CFF5-201F-464E-AF56-16522A2ED135}"/>
                    </a:ext>
                  </a:extLst>
                </p:cNvPr>
                <p:cNvSpPr/>
                <p:nvPr/>
              </p:nvSpPr>
              <p:spPr>
                <a:xfrm>
                  <a:off x="5080889" y="5186171"/>
                  <a:ext cx="0" cy="1073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07314">
                      <a:moveTo>
                        <a:pt x="0" y="0"/>
                      </a:moveTo>
                      <a:lnTo>
                        <a:pt x="0" y="107187"/>
                      </a:lnTo>
                    </a:path>
                  </a:pathLst>
                </a:custGeom>
                <a:ln w="81534">
                  <a:solidFill>
                    <a:srgbClr val="CDC9C9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77" name="object 125">
                  <a:extLst>
                    <a:ext uri="{FF2B5EF4-FFF2-40B4-BE49-F238E27FC236}">
                      <a16:creationId xmlns:a16="http://schemas.microsoft.com/office/drawing/2014/main" id="{1337D6C1-6B51-4B53-9DCF-4EEF5FCBC83C}"/>
                    </a:ext>
                  </a:extLst>
                </p:cNvPr>
                <p:cNvSpPr/>
                <p:nvPr/>
              </p:nvSpPr>
              <p:spPr>
                <a:xfrm>
                  <a:off x="5040121" y="5186171"/>
                  <a:ext cx="81915" cy="1073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 h="107314">
                      <a:moveTo>
                        <a:pt x="0" y="107187"/>
                      </a:moveTo>
                      <a:lnTo>
                        <a:pt x="81534" y="107187"/>
                      </a:lnTo>
                      <a:lnTo>
                        <a:pt x="81534" y="0"/>
                      </a:lnTo>
                      <a:lnTo>
                        <a:pt x="0" y="0"/>
                      </a:lnTo>
                      <a:lnTo>
                        <a:pt x="0" y="107187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78" name="object 126">
                  <a:extLst>
                    <a:ext uri="{FF2B5EF4-FFF2-40B4-BE49-F238E27FC236}">
                      <a16:creationId xmlns:a16="http://schemas.microsoft.com/office/drawing/2014/main" id="{612EB48D-C970-4F60-BF19-B8C860419155}"/>
                    </a:ext>
                  </a:extLst>
                </p:cNvPr>
                <p:cNvSpPr/>
                <p:nvPr/>
              </p:nvSpPr>
              <p:spPr>
                <a:xfrm>
                  <a:off x="5121655" y="5132578"/>
                  <a:ext cx="81915" cy="1612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 h="161289">
                      <a:moveTo>
                        <a:pt x="0" y="160782"/>
                      </a:moveTo>
                      <a:lnTo>
                        <a:pt x="81534" y="160782"/>
                      </a:lnTo>
                      <a:lnTo>
                        <a:pt x="81534" y="0"/>
                      </a:lnTo>
                      <a:lnTo>
                        <a:pt x="0" y="0"/>
                      </a:lnTo>
                      <a:lnTo>
                        <a:pt x="0" y="160782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79" name="object 127">
                  <a:extLst>
                    <a:ext uri="{FF2B5EF4-FFF2-40B4-BE49-F238E27FC236}">
                      <a16:creationId xmlns:a16="http://schemas.microsoft.com/office/drawing/2014/main" id="{6C00C9B3-51E9-4456-BB13-C5052A7DDA6F}"/>
                    </a:ext>
                  </a:extLst>
                </p:cNvPr>
                <p:cNvSpPr/>
                <p:nvPr/>
              </p:nvSpPr>
              <p:spPr>
                <a:xfrm>
                  <a:off x="5121655" y="5132578"/>
                  <a:ext cx="81915" cy="1612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 h="161289">
                      <a:moveTo>
                        <a:pt x="0" y="160782"/>
                      </a:moveTo>
                      <a:lnTo>
                        <a:pt x="81534" y="160782"/>
                      </a:lnTo>
                      <a:lnTo>
                        <a:pt x="81534" y="0"/>
                      </a:lnTo>
                      <a:lnTo>
                        <a:pt x="0" y="0"/>
                      </a:lnTo>
                      <a:lnTo>
                        <a:pt x="0" y="160782"/>
                      </a:lnTo>
                      <a:close/>
                    </a:path>
                  </a:pathLst>
                </a:custGeom>
                <a:ln w="9524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80" name="object 128">
                  <a:extLst>
                    <a:ext uri="{FF2B5EF4-FFF2-40B4-BE49-F238E27FC236}">
                      <a16:creationId xmlns:a16="http://schemas.microsoft.com/office/drawing/2014/main" id="{C4053B7A-94EE-48B2-B9C0-610547EE69F4}"/>
                    </a:ext>
                  </a:extLst>
                </p:cNvPr>
                <p:cNvSpPr/>
                <p:nvPr/>
              </p:nvSpPr>
              <p:spPr>
                <a:xfrm>
                  <a:off x="5203190" y="5132578"/>
                  <a:ext cx="81915" cy="1612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 h="161289">
                      <a:moveTo>
                        <a:pt x="0" y="160782"/>
                      </a:moveTo>
                      <a:lnTo>
                        <a:pt x="81534" y="160782"/>
                      </a:lnTo>
                      <a:lnTo>
                        <a:pt x="81534" y="0"/>
                      </a:lnTo>
                      <a:lnTo>
                        <a:pt x="0" y="0"/>
                      </a:lnTo>
                      <a:lnTo>
                        <a:pt x="0" y="160782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81" name="object 129">
                  <a:extLst>
                    <a:ext uri="{FF2B5EF4-FFF2-40B4-BE49-F238E27FC236}">
                      <a16:creationId xmlns:a16="http://schemas.microsoft.com/office/drawing/2014/main" id="{F56CD2E2-2A24-4A8E-9E2B-1B5D0E899C39}"/>
                    </a:ext>
                  </a:extLst>
                </p:cNvPr>
                <p:cNvSpPr/>
                <p:nvPr/>
              </p:nvSpPr>
              <p:spPr>
                <a:xfrm>
                  <a:off x="5203190" y="5132578"/>
                  <a:ext cx="81915" cy="1612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 h="161289">
                      <a:moveTo>
                        <a:pt x="0" y="160782"/>
                      </a:moveTo>
                      <a:lnTo>
                        <a:pt x="81534" y="160782"/>
                      </a:lnTo>
                      <a:lnTo>
                        <a:pt x="81534" y="0"/>
                      </a:lnTo>
                      <a:lnTo>
                        <a:pt x="0" y="0"/>
                      </a:lnTo>
                      <a:lnTo>
                        <a:pt x="0" y="160782"/>
                      </a:lnTo>
                      <a:close/>
                    </a:path>
                  </a:pathLst>
                </a:custGeom>
                <a:ln w="9524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82" name="object 130">
                  <a:extLst>
                    <a:ext uri="{FF2B5EF4-FFF2-40B4-BE49-F238E27FC236}">
                      <a16:creationId xmlns:a16="http://schemas.microsoft.com/office/drawing/2014/main" id="{C6CC2B1B-4984-4C76-869F-85805609303E}"/>
                    </a:ext>
                  </a:extLst>
                </p:cNvPr>
                <p:cNvSpPr/>
                <p:nvPr/>
              </p:nvSpPr>
              <p:spPr>
                <a:xfrm>
                  <a:off x="5325364" y="5078984"/>
                  <a:ext cx="0" cy="2146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214629">
                      <a:moveTo>
                        <a:pt x="0" y="0"/>
                      </a:moveTo>
                      <a:lnTo>
                        <a:pt x="0" y="214375"/>
                      </a:lnTo>
                    </a:path>
                  </a:pathLst>
                </a:custGeom>
                <a:ln w="81534">
                  <a:solidFill>
                    <a:srgbClr val="CDC9C9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83" name="object 131">
                  <a:extLst>
                    <a:ext uri="{FF2B5EF4-FFF2-40B4-BE49-F238E27FC236}">
                      <a16:creationId xmlns:a16="http://schemas.microsoft.com/office/drawing/2014/main" id="{CCCDBBD0-D21C-4372-9E2F-77FCFD7F7E10}"/>
                    </a:ext>
                  </a:extLst>
                </p:cNvPr>
                <p:cNvSpPr/>
                <p:nvPr/>
              </p:nvSpPr>
              <p:spPr>
                <a:xfrm>
                  <a:off x="5284596" y="5078984"/>
                  <a:ext cx="81915" cy="2146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 h="214629">
                      <a:moveTo>
                        <a:pt x="0" y="214375"/>
                      </a:moveTo>
                      <a:lnTo>
                        <a:pt x="81534" y="214375"/>
                      </a:lnTo>
                      <a:lnTo>
                        <a:pt x="81534" y="0"/>
                      </a:lnTo>
                      <a:lnTo>
                        <a:pt x="0" y="0"/>
                      </a:lnTo>
                      <a:lnTo>
                        <a:pt x="0" y="214375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84" name="object 132">
                  <a:extLst>
                    <a:ext uri="{FF2B5EF4-FFF2-40B4-BE49-F238E27FC236}">
                      <a16:creationId xmlns:a16="http://schemas.microsoft.com/office/drawing/2014/main" id="{9B35C2C6-90FF-413E-B543-D0BF9009248C}"/>
                    </a:ext>
                  </a:extLst>
                </p:cNvPr>
                <p:cNvSpPr/>
                <p:nvPr/>
              </p:nvSpPr>
              <p:spPr>
                <a:xfrm>
                  <a:off x="5406897" y="5025390"/>
                  <a:ext cx="0" cy="267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267970">
                      <a:moveTo>
                        <a:pt x="0" y="0"/>
                      </a:moveTo>
                      <a:lnTo>
                        <a:pt x="0" y="267970"/>
                      </a:lnTo>
                    </a:path>
                  </a:pathLst>
                </a:custGeom>
                <a:ln w="81534">
                  <a:solidFill>
                    <a:srgbClr val="CDC9C9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85" name="object 133">
                  <a:extLst>
                    <a:ext uri="{FF2B5EF4-FFF2-40B4-BE49-F238E27FC236}">
                      <a16:creationId xmlns:a16="http://schemas.microsoft.com/office/drawing/2014/main" id="{CB649C0D-8140-4E9E-8AE2-BE1860F65629}"/>
                    </a:ext>
                  </a:extLst>
                </p:cNvPr>
                <p:cNvSpPr/>
                <p:nvPr/>
              </p:nvSpPr>
              <p:spPr>
                <a:xfrm>
                  <a:off x="5366130" y="5025390"/>
                  <a:ext cx="81915" cy="267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 h="267970">
                      <a:moveTo>
                        <a:pt x="0" y="267970"/>
                      </a:moveTo>
                      <a:lnTo>
                        <a:pt x="81534" y="267970"/>
                      </a:lnTo>
                      <a:lnTo>
                        <a:pt x="81534" y="0"/>
                      </a:lnTo>
                      <a:lnTo>
                        <a:pt x="0" y="0"/>
                      </a:lnTo>
                      <a:lnTo>
                        <a:pt x="0" y="26797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86" name="object 134">
                  <a:extLst>
                    <a:ext uri="{FF2B5EF4-FFF2-40B4-BE49-F238E27FC236}">
                      <a16:creationId xmlns:a16="http://schemas.microsoft.com/office/drawing/2014/main" id="{32BF7C15-FEEC-4109-B353-D8DD14D5D4FA}"/>
                    </a:ext>
                  </a:extLst>
                </p:cNvPr>
                <p:cNvSpPr/>
                <p:nvPr/>
              </p:nvSpPr>
              <p:spPr>
                <a:xfrm>
                  <a:off x="5488432" y="5132578"/>
                  <a:ext cx="0" cy="1612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61289">
                      <a:moveTo>
                        <a:pt x="0" y="0"/>
                      </a:moveTo>
                      <a:lnTo>
                        <a:pt x="0" y="160782"/>
                      </a:lnTo>
                    </a:path>
                  </a:pathLst>
                </a:custGeom>
                <a:ln w="81534">
                  <a:solidFill>
                    <a:srgbClr val="CDC9C9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87" name="object 135">
                  <a:extLst>
                    <a:ext uri="{FF2B5EF4-FFF2-40B4-BE49-F238E27FC236}">
                      <a16:creationId xmlns:a16="http://schemas.microsoft.com/office/drawing/2014/main" id="{1001FD0E-BAE0-4436-93DA-888E787B197F}"/>
                    </a:ext>
                  </a:extLst>
                </p:cNvPr>
                <p:cNvSpPr/>
                <p:nvPr/>
              </p:nvSpPr>
              <p:spPr>
                <a:xfrm>
                  <a:off x="5447665" y="5132578"/>
                  <a:ext cx="81915" cy="1612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 h="161289">
                      <a:moveTo>
                        <a:pt x="0" y="160782"/>
                      </a:moveTo>
                      <a:lnTo>
                        <a:pt x="81534" y="160782"/>
                      </a:lnTo>
                      <a:lnTo>
                        <a:pt x="81534" y="0"/>
                      </a:lnTo>
                      <a:lnTo>
                        <a:pt x="0" y="0"/>
                      </a:lnTo>
                      <a:lnTo>
                        <a:pt x="0" y="160782"/>
                      </a:lnTo>
                      <a:close/>
                    </a:path>
                  </a:pathLst>
                </a:custGeom>
                <a:ln w="9524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88" name="object 136">
                  <a:extLst>
                    <a:ext uri="{FF2B5EF4-FFF2-40B4-BE49-F238E27FC236}">
                      <a16:creationId xmlns:a16="http://schemas.microsoft.com/office/drawing/2014/main" id="{33A43D37-5D11-4FC6-A777-F851F1007003}"/>
                    </a:ext>
                  </a:extLst>
                </p:cNvPr>
                <p:cNvSpPr/>
                <p:nvPr/>
              </p:nvSpPr>
              <p:spPr>
                <a:xfrm>
                  <a:off x="5569965" y="5159375"/>
                  <a:ext cx="0" cy="1339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33985">
                      <a:moveTo>
                        <a:pt x="0" y="0"/>
                      </a:moveTo>
                      <a:lnTo>
                        <a:pt x="0" y="133984"/>
                      </a:lnTo>
                    </a:path>
                  </a:pathLst>
                </a:custGeom>
                <a:ln w="81534">
                  <a:solidFill>
                    <a:srgbClr val="CDC9C9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89" name="object 137">
                  <a:extLst>
                    <a:ext uri="{FF2B5EF4-FFF2-40B4-BE49-F238E27FC236}">
                      <a16:creationId xmlns:a16="http://schemas.microsoft.com/office/drawing/2014/main" id="{5A4E1470-09A1-4B34-953F-40401630234E}"/>
                    </a:ext>
                  </a:extLst>
                </p:cNvPr>
                <p:cNvSpPr/>
                <p:nvPr/>
              </p:nvSpPr>
              <p:spPr>
                <a:xfrm>
                  <a:off x="5529198" y="5159375"/>
                  <a:ext cx="81915" cy="1339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 h="133985">
                      <a:moveTo>
                        <a:pt x="0" y="133984"/>
                      </a:moveTo>
                      <a:lnTo>
                        <a:pt x="81534" y="133984"/>
                      </a:lnTo>
                      <a:lnTo>
                        <a:pt x="81534" y="0"/>
                      </a:lnTo>
                      <a:lnTo>
                        <a:pt x="0" y="0"/>
                      </a:lnTo>
                      <a:lnTo>
                        <a:pt x="0" y="133984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90" name="object 138">
                  <a:extLst>
                    <a:ext uri="{FF2B5EF4-FFF2-40B4-BE49-F238E27FC236}">
                      <a16:creationId xmlns:a16="http://schemas.microsoft.com/office/drawing/2014/main" id="{FA48F750-58FC-4ED4-918B-6D7FDDAC78B8}"/>
                    </a:ext>
                  </a:extLst>
                </p:cNvPr>
                <p:cNvSpPr/>
                <p:nvPr/>
              </p:nvSpPr>
              <p:spPr>
                <a:xfrm>
                  <a:off x="5651372" y="5025390"/>
                  <a:ext cx="0" cy="267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267970">
                      <a:moveTo>
                        <a:pt x="0" y="0"/>
                      </a:moveTo>
                      <a:lnTo>
                        <a:pt x="0" y="267970"/>
                      </a:lnTo>
                    </a:path>
                  </a:pathLst>
                </a:custGeom>
                <a:ln w="81534">
                  <a:solidFill>
                    <a:srgbClr val="CDC9C9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91" name="object 139">
                  <a:extLst>
                    <a:ext uri="{FF2B5EF4-FFF2-40B4-BE49-F238E27FC236}">
                      <a16:creationId xmlns:a16="http://schemas.microsoft.com/office/drawing/2014/main" id="{BA03EAC0-3132-43AD-9967-5AB86232D119}"/>
                    </a:ext>
                  </a:extLst>
                </p:cNvPr>
                <p:cNvSpPr/>
                <p:nvPr/>
              </p:nvSpPr>
              <p:spPr>
                <a:xfrm>
                  <a:off x="5610605" y="5025390"/>
                  <a:ext cx="81915" cy="267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 h="267970">
                      <a:moveTo>
                        <a:pt x="0" y="267970"/>
                      </a:moveTo>
                      <a:lnTo>
                        <a:pt x="81534" y="267970"/>
                      </a:lnTo>
                      <a:lnTo>
                        <a:pt x="81534" y="0"/>
                      </a:lnTo>
                      <a:lnTo>
                        <a:pt x="0" y="0"/>
                      </a:lnTo>
                      <a:lnTo>
                        <a:pt x="0" y="26797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92" name="object 140">
                  <a:extLst>
                    <a:ext uri="{FF2B5EF4-FFF2-40B4-BE49-F238E27FC236}">
                      <a16:creationId xmlns:a16="http://schemas.microsoft.com/office/drawing/2014/main" id="{09EC1B95-2BAE-403B-80E0-579A55395495}"/>
                    </a:ext>
                  </a:extLst>
                </p:cNvPr>
                <p:cNvSpPr/>
                <p:nvPr/>
              </p:nvSpPr>
              <p:spPr>
                <a:xfrm>
                  <a:off x="5687377" y="5074221"/>
                  <a:ext cx="254127" cy="223900"/>
                </a:xfrm>
                <a:prstGeom prst="rect">
                  <a:avLst/>
                </a:prstGeom>
                <a:blipFill>
                  <a:blip r:embed="rId4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93" name="object 141">
                  <a:extLst>
                    <a:ext uri="{FF2B5EF4-FFF2-40B4-BE49-F238E27FC236}">
                      <a16:creationId xmlns:a16="http://schemas.microsoft.com/office/drawing/2014/main" id="{D05B69EA-6D47-407B-B878-0A6BE8032130}"/>
                    </a:ext>
                  </a:extLst>
                </p:cNvPr>
                <p:cNvSpPr/>
                <p:nvPr/>
              </p:nvSpPr>
              <p:spPr>
                <a:xfrm>
                  <a:off x="5977382" y="4998592"/>
                  <a:ext cx="0" cy="29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295275">
                      <a:moveTo>
                        <a:pt x="0" y="0"/>
                      </a:moveTo>
                      <a:lnTo>
                        <a:pt x="0" y="294766"/>
                      </a:lnTo>
                    </a:path>
                  </a:pathLst>
                </a:custGeom>
                <a:ln w="81534">
                  <a:solidFill>
                    <a:srgbClr val="CDC9C9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94" name="object 142">
                  <a:extLst>
                    <a:ext uri="{FF2B5EF4-FFF2-40B4-BE49-F238E27FC236}">
                      <a16:creationId xmlns:a16="http://schemas.microsoft.com/office/drawing/2014/main" id="{0330F094-F46D-4D65-9AFC-3D12643C5F6F}"/>
                    </a:ext>
                  </a:extLst>
                </p:cNvPr>
                <p:cNvSpPr/>
                <p:nvPr/>
              </p:nvSpPr>
              <p:spPr>
                <a:xfrm>
                  <a:off x="5936615" y="4998592"/>
                  <a:ext cx="81915" cy="29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 h="295275">
                      <a:moveTo>
                        <a:pt x="0" y="294766"/>
                      </a:moveTo>
                      <a:lnTo>
                        <a:pt x="81534" y="294766"/>
                      </a:lnTo>
                      <a:lnTo>
                        <a:pt x="81534" y="0"/>
                      </a:lnTo>
                      <a:lnTo>
                        <a:pt x="0" y="0"/>
                      </a:lnTo>
                      <a:lnTo>
                        <a:pt x="0" y="294766"/>
                      </a:lnTo>
                      <a:close/>
                    </a:path>
                  </a:pathLst>
                </a:custGeom>
                <a:ln w="9524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95" name="object 143">
                  <a:extLst>
                    <a:ext uri="{FF2B5EF4-FFF2-40B4-BE49-F238E27FC236}">
                      <a16:creationId xmlns:a16="http://schemas.microsoft.com/office/drawing/2014/main" id="{7380AFD2-8A1B-4710-898D-BC642B878560}"/>
                    </a:ext>
                  </a:extLst>
                </p:cNvPr>
                <p:cNvSpPr/>
                <p:nvPr/>
              </p:nvSpPr>
              <p:spPr>
                <a:xfrm>
                  <a:off x="6058915" y="4971669"/>
                  <a:ext cx="0" cy="3219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21945">
                      <a:moveTo>
                        <a:pt x="0" y="0"/>
                      </a:moveTo>
                      <a:lnTo>
                        <a:pt x="0" y="321690"/>
                      </a:lnTo>
                    </a:path>
                  </a:pathLst>
                </a:custGeom>
                <a:ln w="81534">
                  <a:solidFill>
                    <a:srgbClr val="CDC9C9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96" name="object 144">
                  <a:extLst>
                    <a:ext uri="{FF2B5EF4-FFF2-40B4-BE49-F238E27FC236}">
                      <a16:creationId xmlns:a16="http://schemas.microsoft.com/office/drawing/2014/main" id="{AE8F17F5-8E48-41D5-82B9-1548AB5B6EFC}"/>
                    </a:ext>
                  </a:extLst>
                </p:cNvPr>
                <p:cNvSpPr/>
                <p:nvPr/>
              </p:nvSpPr>
              <p:spPr>
                <a:xfrm>
                  <a:off x="6018148" y="4971669"/>
                  <a:ext cx="81915" cy="3219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 h="321945">
                      <a:moveTo>
                        <a:pt x="0" y="321690"/>
                      </a:moveTo>
                      <a:lnTo>
                        <a:pt x="81534" y="321690"/>
                      </a:lnTo>
                      <a:lnTo>
                        <a:pt x="81534" y="0"/>
                      </a:lnTo>
                      <a:lnTo>
                        <a:pt x="0" y="0"/>
                      </a:lnTo>
                      <a:lnTo>
                        <a:pt x="0" y="321690"/>
                      </a:lnTo>
                      <a:close/>
                    </a:path>
                  </a:pathLst>
                </a:custGeom>
                <a:ln w="9524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97" name="object 145">
                  <a:extLst>
                    <a:ext uri="{FF2B5EF4-FFF2-40B4-BE49-F238E27FC236}">
                      <a16:creationId xmlns:a16="http://schemas.microsoft.com/office/drawing/2014/main" id="{ECD3CC56-BBFB-477D-BB14-54CAB0F5365D}"/>
                    </a:ext>
                  </a:extLst>
                </p:cNvPr>
                <p:cNvSpPr/>
                <p:nvPr/>
              </p:nvSpPr>
              <p:spPr>
                <a:xfrm>
                  <a:off x="6140450" y="5052186"/>
                  <a:ext cx="0" cy="24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241300">
                      <a:moveTo>
                        <a:pt x="0" y="0"/>
                      </a:moveTo>
                      <a:lnTo>
                        <a:pt x="0" y="241172"/>
                      </a:lnTo>
                    </a:path>
                  </a:pathLst>
                </a:custGeom>
                <a:ln w="81534">
                  <a:solidFill>
                    <a:srgbClr val="CDC9C9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98" name="object 146">
                  <a:extLst>
                    <a:ext uri="{FF2B5EF4-FFF2-40B4-BE49-F238E27FC236}">
                      <a16:creationId xmlns:a16="http://schemas.microsoft.com/office/drawing/2014/main" id="{C5CCECC1-EC94-4925-9A98-E410C9557101}"/>
                    </a:ext>
                  </a:extLst>
                </p:cNvPr>
                <p:cNvSpPr/>
                <p:nvPr/>
              </p:nvSpPr>
              <p:spPr>
                <a:xfrm>
                  <a:off x="6099683" y="5052186"/>
                  <a:ext cx="81915" cy="24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 h="241300">
                      <a:moveTo>
                        <a:pt x="0" y="241172"/>
                      </a:moveTo>
                      <a:lnTo>
                        <a:pt x="81534" y="241172"/>
                      </a:lnTo>
                      <a:lnTo>
                        <a:pt x="81534" y="0"/>
                      </a:lnTo>
                      <a:lnTo>
                        <a:pt x="0" y="0"/>
                      </a:lnTo>
                      <a:lnTo>
                        <a:pt x="0" y="241172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99" name="object 147">
                  <a:extLst>
                    <a:ext uri="{FF2B5EF4-FFF2-40B4-BE49-F238E27FC236}">
                      <a16:creationId xmlns:a16="http://schemas.microsoft.com/office/drawing/2014/main" id="{73C07F6E-61DC-4E2E-A46D-16095E1443EE}"/>
                    </a:ext>
                  </a:extLst>
                </p:cNvPr>
                <p:cNvSpPr/>
                <p:nvPr/>
              </p:nvSpPr>
              <p:spPr>
                <a:xfrm>
                  <a:off x="6221984" y="4542916"/>
                  <a:ext cx="0" cy="7505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750570">
                      <a:moveTo>
                        <a:pt x="0" y="0"/>
                      </a:moveTo>
                      <a:lnTo>
                        <a:pt x="0" y="750443"/>
                      </a:lnTo>
                    </a:path>
                  </a:pathLst>
                </a:custGeom>
                <a:ln w="81534">
                  <a:solidFill>
                    <a:srgbClr val="CDC9C9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00" name="object 148">
                  <a:extLst>
                    <a:ext uri="{FF2B5EF4-FFF2-40B4-BE49-F238E27FC236}">
                      <a16:creationId xmlns:a16="http://schemas.microsoft.com/office/drawing/2014/main" id="{685E918E-9DC1-4DC3-821D-984C0CC52A59}"/>
                    </a:ext>
                  </a:extLst>
                </p:cNvPr>
                <p:cNvSpPr/>
                <p:nvPr/>
              </p:nvSpPr>
              <p:spPr>
                <a:xfrm>
                  <a:off x="6181216" y="4542916"/>
                  <a:ext cx="81915" cy="7505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 h="750570">
                      <a:moveTo>
                        <a:pt x="0" y="750443"/>
                      </a:moveTo>
                      <a:lnTo>
                        <a:pt x="81534" y="750443"/>
                      </a:lnTo>
                      <a:lnTo>
                        <a:pt x="81534" y="0"/>
                      </a:lnTo>
                      <a:lnTo>
                        <a:pt x="0" y="0"/>
                      </a:lnTo>
                      <a:lnTo>
                        <a:pt x="0" y="750443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01" name="object 149">
                  <a:extLst>
                    <a:ext uri="{FF2B5EF4-FFF2-40B4-BE49-F238E27FC236}">
                      <a16:creationId xmlns:a16="http://schemas.microsoft.com/office/drawing/2014/main" id="{4E352101-0905-4C28-90A7-683D526FBF75}"/>
                    </a:ext>
                  </a:extLst>
                </p:cNvPr>
                <p:cNvSpPr/>
                <p:nvPr/>
              </p:nvSpPr>
              <p:spPr>
                <a:xfrm>
                  <a:off x="6303517" y="4730496"/>
                  <a:ext cx="0" cy="5632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63245">
                      <a:moveTo>
                        <a:pt x="0" y="0"/>
                      </a:moveTo>
                      <a:lnTo>
                        <a:pt x="0" y="562863"/>
                      </a:lnTo>
                    </a:path>
                  </a:pathLst>
                </a:custGeom>
                <a:ln w="81534">
                  <a:solidFill>
                    <a:srgbClr val="CDC9C9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02" name="object 150">
                  <a:extLst>
                    <a:ext uri="{FF2B5EF4-FFF2-40B4-BE49-F238E27FC236}">
                      <a16:creationId xmlns:a16="http://schemas.microsoft.com/office/drawing/2014/main" id="{C73B2E0C-AAEA-46C7-930D-D162F3FC9457}"/>
                    </a:ext>
                  </a:extLst>
                </p:cNvPr>
                <p:cNvSpPr/>
                <p:nvPr/>
              </p:nvSpPr>
              <p:spPr>
                <a:xfrm>
                  <a:off x="6262751" y="4730496"/>
                  <a:ext cx="81915" cy="5632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 h="563245">
                      <a:moveTo>
                        <a:pt x="0" y="562863"/>
                      </a:moveTo>
                      <a:lnTo>
                        <a:pt x="81534" y="562863"/>
                      </a:lnTo>
                      <a:lnTo>
                        <a:pt x="81534" y="0"/>
                      </a:lnTo>
                      <a:lnTo>
                        <a:pt x="0" y="0"/>
                      </a:lnTo>
                      <a:lnTo>
                        <a:pt x="0" y="562863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03" name="object 151">
                  <a:extLst>
                    <a:ext uri="{FF2B5EF4-FFF2-40B4-BE49-F238E27FC236}">
                      <a16:creationId xmlns:a16="http://schemas.microsoft.com/office/drawing/2014/main" id="{1A9B4909-7D26-46F5-8F4D-C4CF4018E2E1}"/>
                    </a:ext>
                  </a:extLst>
                </p:cNvPr>
                <p:cNvSpPr/>
                <p:nvPr/>
              </p:nvSpPr>
              <p:spPr>
                <a:xfrm>
                  <a:off x="6384925" y="4274820"/>
                  <a:ext cx="0" cy="1018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018539">
                      <a:moveTo>
                        <a:pt x="0" y="0"/>
                      </a:moveTo>
                      <a:lnTo>
                        <a:pt x="0" y="1018539"/>
                      </a:lnTo>
                    </a:path>
                  </a:pathLst>
                </a:custGeom>
                <a:ln w="81534">
                  <a:solidFill>
                    <a:srgbClr val="CDC9C9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04" name="object 152">
                  <a:extLst>
                    <a:ext uri="{FF2B5EF4-FFF2-40B4-BE49-F238E27FC236}">
                      <a16:creationId xmlns:a16="http://schemas.microsoft.com/office/drawing/2014/main" id="{891C9682-9026-434F-A285-228E2EF4E7D7}"/>
                    </a:ext>
                  </a:extLst>
                </p:cNvPr>
                <p:cNvSpPr/>
                <p:nvPr/>
              </p:nvSpPr>
              <p:spPr>
                <a:xfrm>
                  <a:off x="6344158" y="4274820"/>
                  <a:ext cx="81915" cy="1018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 h="1018539">
                      <a:moveTo>
                        <a:pt x="0" y="1018539"/>
                      </a:moveTo>
                      <a:lnTo>
                        <a:pt x="81534" y="1018539"/>
                      </a:lnTo>
                      <a:lnTo>
                        <a:pt x="81534" y="0"/>
                      </a:lnTo>
                      <a:lnTo>
                        <a:pt x="0" y="0"/>
                      </a:lnTo>
                      <a:lnTo>
                        <a:pt x="0" y="1018539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05" name="object 153">
                  <a:extLst>
                    <a:ext uri="{FF2B5EF4-FFF2-40B4-BE49-F238E27FC236}">
                      <a16:creationId xmlns:a16="http://schemas.microsoft.com/office/drawing/2014/main" id="{C46FDE34-8275-4151-BDF7-B2EADA070EAF}"/>
                    </a:ext>
                  </a:extLst>
                </p:cNvPr>
                <p:cNvSpPr/>
                <p:nvPr/>
              </p:nvSpPr>
              <p:spPr>
                <a:xfrm>
                  <a:off x="6466459" y="4114038"/>
                  <a:ext cx="0" cy="11798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179829">
                      <a:moveTo>
                        <a:pt x="0" y="0"/>
                      </a:moveTo>
                      <a:lnTo>
                        <a:pt x="0" y="1179322"/>
                      </a:lnTo>
                    </a:path>
                  </a:pathLst>
                </a:custGeom>
                <a:ln w="81534">
                  <a:solidFill>
                    <a:srgbClr val="CDC9C9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06" name="object 154">
                  <a:extLst>
                    <a:ext uri="{FF2B5EF4-FFF2-40B4-BE49-F238E27FC236}">
                      <a16:creationId xmlns:a16="http://schemas.microsoft.com/office/drawing/2014/main" id="{A7662849-9BC6-448E-BA24-57D47FEAC114}"/>
                    </a:ext>
                  </a:extLst>
                </p:cNvPr>
                <p:cNvSpPr/>
                <p:nvPr/>
              </p:nvSpPr>
              <p:spPr>
                <a:xfrm>
                  <a:off x="6425691" y="4114038"/>
                  <a:ext cx="81915" cy="11798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 h="1179829">
                      <a:moveTo>
                        <a:pt x="0" y="1179322"/>
                      </a:moveTo>
                      <a:lnTo>
                        <a:pt x="81534" y="1179322"/>
                      </a:lnTo>
                      <a:lnTo>
                        <a:pt x="81534" y="0"/>
                      </a:lnTo>
                      <a:lnTo>
                        <a:pt x="0" y="0"/>
                      </a:lnTo>
                      <a:lnTo>
                        <a:pt x="0" y="1179322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07" name="object 155">
                  <a:extLst>
                    <a:ext uri="{FF2B5EF4-FFF2-40B4-BE49-F238E27FC236}">
                      <a16:creationId xmlns:a16="http://schemas.microsoft.com/office/drawing/2014/main" id="{7B25A76D-4C0C-4515-915B-46AF95C6CC90}"/>
                    </a:ext>
                  </a:extLst>
                </p:cNvPr>
                <p:cNvSpPr/>
                <p:nvPr/>
              </p:nvSpPr>
              <p:spPr>
                <a:xfrm>
                  <a:off x="6547993" y="3738879"/>
                  <a:ext cx="0" cy="1554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554479">
                      <a:moveTo>
                        <a:pt x="0" y="0"/>
                      </a:moveTo>
                      <a:lnTo>
                        <a:pt x="0" y="1554480"/>
                      </a:lnTo>
                    </a:path>
                  </a:pathLst>
                </a:custGeom>
                <a:ln w="81533">
                  <a:solidFill>
                    <a:srgbClr val="CDC9C9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08" name="object 156">
                  <a:extLst>
                    <a:ext uri="{FF2B5EF4-FFF2-40B4-BE49-F238E27FC236}">
                      <a16:creationId xmlns:a16="http://schemas.microsoft.com/office/drawing/2014/main" id="{F51A9B3E-4083-4A14-879E-26A33B1CD7C4}"/>
                    </a:ext>
                  </a:extLst>
                </p:cNvPr>
                <p:cNvSpPr/>
                <p:nvPr/>
              </p:nvSpPr>
              <p:spPr>
                <a:xfrm>
                  <a:off x="6507226" y="3738879"/>
                  <a:ext cx="81915" cy="1554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 h="1554479">
                      <a:moveTo>
                        <a:pt x="0" y="1554480"/>
                      </a:moveTo>
                      <a:lnTo>
                        <a:pt x="81533" y="1554480"/>
                      </a:lnTo>
                      <a:lnTo>
                        <a:pt x="81533" y="0"/>
                      </a:lnTo>
                      <a:lnTo>
                        <a:pt x="0" y="0"/>
                      </a:lnTo>
                      <a:lnTo>
                        <a:pt x="0" y="155448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09" name="object 157">
                  <a:extLst>
                    <a:ext uri="{FF2B5EF4-FFF2-40B4-BE49-F238E27FC236}">
                      <a16:creationId xmlns:a16="http://schemas.microsoft.com/office/drawing/2014/main" id="{C61332CC-2BF8-4B08-833B-5B06DDF18CDA}"/>
                    </a:ext>
                  </a:extLst>
                </p:cNvPr>
                <p:cNvSpPr/>
                <p:nvPr/>
              </p:nvSpPr>
              <p:spPr>
                <a:xfrm>
                  <a:off x="6629527" y="3202813"/>
                  <a:ext cx="0" cy="20910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2091054">
                      <a:moveTo>
                        <a:pt x="0" y="0"/>
                      </a:moveTo>
                      <a:lnTo>
                        <a:pt x="0" y="2090547"/>
                      </a:lnTo>
                    </a:path>
                  </a:pathLst>
                </a:custGeom>
                <a:ln w="81533">
                  <a:solidFill>
                    <a:srgbClr val="CDC9C9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10" name="object 158">
                  <a:extLst>
                    <a:ext uri="{FF2B5EF4-FFF2-40B4-BE49-F238E27FC236}">
                      <a16:creationId xmlns:a16="http://schemas.microsoft.com/office/drawing/2014/main" id="{7EF48216-A1A8-46BE-B1E1-FAD7AC1EABA1}"/>
                    </a:ext>
                  </a:extLst>
                </p:cNvPr>
                <p:cNvSpPr/>
                <p:nvPr/>
              </p:nvSpPr>
              <p:spPr>
                <a:xfrm>
                  <a:off x="6588759" y="3202813"/>
                  <a:ext cx="81915" cy="20910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 h="2091054">
                      <a:moveTo>
                        <a:pt x="0" y="2090547"/>
                      </a:moveTo>
                      <a:lnTo>
                        <a:pt x="81533" y="2090547"/>
                      </a:lnTo>
                      <a:lnTo>
                        <a:pt x="81533" y="0"/>
                      </a:lnTo>
                      <a:lnTo>
                        <a:pt x="0" y="0"/>
                      </a:lnTo>
                      <a:lnTo>
                        <a:pt x="0" y="2090547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11" name="object 159">
                  <a:extLst>
                    <a:ext uri="{FF2B5EF4-FFF2-40B4-BE49-F238E27FC236}">
                      <a16:creationId xmlns:a16="http://schemas.microsoft.com/office/drawing/2014/main" id="{2BD106CC-C93A-4864-A8C3-4607FCE17F47}"/>
                    </a:ext>
                  </a:extLst>
                </p:cNvPr>
                <p:cNvSpPr/>
                <p:nvPr/>
              </p:nvSpPr>
              <p:spPr>
                <a:xfrm>
                  <a:off x="6710933" y="3229610"/>
                  <a:ext cx="0" cy="2063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2063750">
                      <a:moveTo>
                        <a:pt x="0" y="0"/>
                      </a:moveTo>
                      <a:lnTo>
                        <a:pt x="0" y="2063750"/>
                      </a:lnTo>
                    </a:path>
                  </a:pathLst>
                </a:custGeom>
                <a:ln w="81533">
                  <a:solidFill>
                    <a:srgbClr val="CDC9C9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12" name="object 160">
                  <a:extLst>
                    <a:ext uri="{FF2B5EF4-FFF2-40B4-BE49-F238E27FC236}">
                      <a16:creationId xmlns:a16="http://schemas.microsoft.com/office/drawing/2014/main" id="{40DBD2DC-06DA-42F0-A65A-0839F0175508}"/>
                    </a:ext>
                  </a:extLst>
                </p:cNvPr>
                <p:cNvSpPr/>
                <p:nvPr/>
              </p:nvSpPr>
              <p:spPr>
                <a:xfrm>
                  <a:off x="6670167" y="3229610"/>
                  <a:ext cx="81915" cy="2063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 h="2063750">
                      <a:moveTo>
                        <a:pt x="0" y="2063750"/>
                      </a:moveTo>
                      <a:lnTo>
                        <a:pt x="81533" y="2063750"/>
                      </a:lnTo>
                      <a:lnTo>
                        <a:pt x="81533" y="0"/>
                      </a:lnTo>
                      <a:lnTo>
                        <a:pt x="0" y="0"/>
                      </a:lnTo>
                      <a:lnTo>
                        <a:pt x="0" y="2063750"/>
                      </a:lnTo>
                      <a:close/>
                    </a:path>
                  </a:pathLst>
                </a:custGeom>
                <a:ln w="9524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13" name="object 161">
                  <a:extLst>
                    <a:ext uri="{FF2B5EF4-FFF2-40B4-BE49-F238E27FC236}">
                      <a16:creationId xmlns:a16="http://schemas.microsoft.com/office/drawing/2014/main" id="{70DC399B-E4BB-407E-B527-C9F2917E837D}"/>
                    </a:ext>
                  </a:extLst>
                </p:cNvPr>
                <p:cNvSpPr/>
                <p:nvPr/>
              </p:nvSpPr>
              <p:spPr>
                <a:xfrm>
                  <a:off x="6792468" y="1916302"/>
                  <a:ext cx="0" cy="33775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377565">
                      <a:moveTo>
                        <a:pt x="0" y="0"/>
                      </a:moveTo>
                      <a:lnTo>
                        <a:pt x="0" y="3377057"/>
                      </a:lnTo>
                    </a:path>
                  </a:pathLst>
                </a:custGeom>
                <a:ln w="81533">
                  <a:solidFill>
                    <a:srgbClr val="CDC9C9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14" name="object 162">
                  <a:extLst>
                    <a:ext uri="{FF2B5EF4-FFF2-40B4-BE49-F238E27FC236}">
                      <a16:creationId xmlns:a16="http://schemas.microsoft.com/office/drawing/2014/main" id="{2BFA2B97-A493-462B-943F-7BE4C858913E}"/>
                    </a:ext>
                  </a:extLst>
                </p:cNvPr>
                <p:cNvSpPr/>
                <p:nvPr/>
              </p:nvSpPr>
              <p:spPr>
                <a:xfrm>
                  <a:off x="6751701" y="1916302"/>
                  <a:ext cx="81915" cy="33775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 h="3377565">
                      <a:moveTo>
                        <a:pt x="0" y="3377057"/>
                      </a:moveTo>
                      <a:lnTo>
                        <a:pt x="81533" y="3377057"/>
                      </a:lnTo>
                      <a:lnTo>
                        <a:pt x="81533" y="0"/>
                      </a:lnTo>
                      <a:lnTo>
                        <a:pt x="0" y="0"/>
                      </a:lnTo>
                      <a:lnTo>
                        <a:pt x="0" y="3377057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15" name="object 163">
                  <a:extLst>
                    <a:ext uri="{FF2B5EF4-FFF2-40B4-BE49-F238E27FC236}">
                      <a16:creationId xmlns:a16="http://schemas.microsoft.com/office/drawing/2014/main" id="{C8E2C379-78B3-46C5-914A-F62E4726CBFF}"/>
                    </a:ext>
                  </a:extLst>
                </p:cNvPr>
                <p:cNvSpPr/>
                <p:nvPr/>
              </p:nvSpPr>
              <p:spPr>
                <a:xfrm>
                  <a:off x="6874002" y="2103882"/>
                  <a:ext cx="0" cy="3189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89604">
                      <a:moveTo>
                        <a:pt x="0" y="0"/>
                      </a:moveTo>
                      <a:lnTo>
                        <a:pt x="0" y="3189478"/>
                      </a:lnTo>
                    </a:path>
                  </a:pathLst>
                </a:custGeom>
                <a:ln w="81533">
                  <a:solidFill>
                    <a:srgbClr val="CDC9C9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16" name="object 164">
                  <a:extLst>
                    <a:ext uri="{FF2B5EF4-FFF2-40B4-BE49-F238E27FC236}">
                      <a16:creationId xmlns:a16="http://schemas.microsoft.com/office/drawing/2014/main" id="{E46BEDEF-8E7A-490F-853F-AF71636AD621}"/>
                    </a:ext>
                  </a:extLst>
                </p:cNvPr>
                <p:cNvSpPr/>
                <p:nvPr/>
              </p:nvSpPr>
              <p:spPr>
                <a:xfrm>
                  <a:off x="6833234" y="2103882"/>
                  <a:ext cx="81915" cy="3189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 h="3189604">
                      <a:moveTo>
                        <a:pt x="0" y="3189478"/>
                      </a:moveTo>
                      <a:lnTo>
                        <a:pt x="81533" y="3189478"/>
                      </a:lnTo>
                      <a:lnTo>
                        <a:pt x="81533" y="0"/>
                      </a:lnTo>
                      <a:lnTo>
                        <a:pt x="0" y="0"/>
                      </a:lnTo>
                      <a:lnTo>
                        <a:pt x="0" y="3189478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17" name="object 165">
                  <a:extLst>
                    <a:ext uri="{FF2B5EF4-FFF2-40B4-BE49-F238E27FC236}">
                      <a16:creationId xmlns:a16="http://schemas.microsoft.com/office/drawing/2014/main" id="{76EC3824-B33D-4A42-AD93-715F60E50CC3}"/>
                    </a:ext>
                  </a:extLst>
                </p:cNvPr>
                <p:cNvSpPr/>
                <p:nvPr/>
              </p:nvSpPr>
              <p:spPr>
                <a:xfrm>
                  <a:off x="6955535" y="1085341"/>
                  <a:ext cx="0" cy="42081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4208145">
                      <a:moveTo>
                        <a:pt x="0" y="0"/>
                      </a:moveTo>
                      <a:lnTo>
                        <a:pt x="0" y="4208018"/>
                      </a:lnTo>
                    </a:path>
                  </a:pathLst>
                </a:custGeom>
                <a:ln w="81533">
                  <a:solidFill>
                    <a:srgbClr val="CDC9C9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18" name="object 166">
                  <a:extLst>
                    <a:ext uri="{FF2B5EF4-FFF2-40B4-BE49-F238E27FC236}">
                      <a16:creationId xmlns:a16="http://schemas.microsoft.com/office/drawing/2014/main" id="{9E91CC35-5C09-49B4-A986-F58DB4EE5F15}"/>
                    </a:ext>
                  </a:extLst>
                </p:cNvPr>
                <p:cNvSpPr/>
                <p:nvPr/>
              </p:nvSpPr>
              <p:spPr>
                <a:xfrm>
                  <a:off x="6914768" y="1085341"/>
                  <a:ext cx="81915" cy="42081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 h="4208145">
                      <a:moveTo>
                        <a:pt x="0" y="4208018"/>
                      </a:moveTo>
                      <a:lnTo>
                        <a:pt x="81533" y="4208018"/>
                      </a:lnTo>
                      <a:lnTo>
                        <a:pt x="81533" y="0"/>
                      </a:lnTo>
                      <a:lnTo>
                        <a:pt x="0" y="0"/>
                      </a:lnTo>
                      <a:lnTo>
                        <a:pt x="0" y="4208018"/>
                      </a:lnTo>
                      <a:close/>
                    </a:path>
                  </a:pathLst>
                </a:custGeom>
                <a:ln w="9524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19" name="object 167">
                  <a:extLst>
                    <a:ext uri="{FF2B5EF4-FFF2-40B4-BE49-F238E27FC236}">
                      <a16:creationId xmlns:a16="http://schemas.microsoft.com/office/drawing/2014/main" id="{1C3DB70D-5F91-44F1-AB01-097AE031CBB8}"/>
                    </a:ext>
                  </a:extLst>
                </p:cNvPr>
                <p:cNvSpPr/>
                <p:nvPr/>
              </p:nvSpPr>
              <p:spPr>
                <a:xfrm>
                  <a:off x="7036943" y="1594611"/>
                  <a:ext cx="0" cy="3698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698875">
                      <a:moveTo>
                        <a:pt x="0" y="0"/>
                      </a:moveTo>
                      <a:lnTo>
                        <a:pt x="0" y="3698748"/>
                      </a:lnTo>
                    </a:path>
                  </a:pathLst>
                </a:custGeom>
                <a:ln w="81533">
                  <a:solidFill>
                    <a:srgbClr val="CDC9C9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20" name="object 168">
                  <a:extLst>
                    <a:ext uri="{FF2B5EF4-FFF2-40B4-BE49-F238E27FC236}">
                      <a16:creationId xmlns:a16="http://schemas.microsoft.com/office/drawing/2014/main" id="{F4E91C2C-9AF3-47F5-BC18-D316A497C68F}"/>
                    </a:ext>
                  </a:extLst>
                </p:cNvPr>
                <p:cNvSpPr/>
                <p:nvPr/>
              </p:nvSpPr>
              <p:spPr>
                <a:xfrm>
                  <a:off x="6996176" y="1594611"/>
                  <a:ext cx="81915" cy="3698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 h="3698875">
                      <a:moveTo>
                        <a:pt x="0" y="3698748"/>
                      </a:moveTo>
                      <a:lnTo>
                        <a:pt x="81533" y="3698748"/>
                      </a:lnTo>
                      <a:lnTo>
                        <a:pt x="81533" y="0"/>
                      </a:lnTo>
                      <a:lnTo>
                        <a:pt x="0" y="0"/>
                      </a:lnTo>
                      <a:lnTo>
                        <a:pt x="0" y="3698748"/>
                      </a:lnTo>
                      <a:close/>
                    </a:path>
                  </a:pathLst>
                </a:custGeom>
                <a:ln w="9524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21" name="object 169">
                  <a:extLst>
                    <a:ext uri="{FF2B5EF4-FFF2-40B4-BE49-F238E27FC236}">
                      <a16:creationId xmlns:a16="http://schemas.microsoft.com/office/drawing/2014/main" id="{2C22A53A-3D4F-4DD9-B5C3-DF9C40425104}"/>
                    </a:ext>
                  </a:extLst>
                </p:cNvPr>
                <p:cNvSpPr/>
                <p:nvPr/>
              </p:nvSpPr>
              <p:spPr>
                <a:xfrm>
                  <a:off x="7118477" y="924560"/>
                  <a:ext cx="0" cy="4368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4368800">
                      <a:moveTo>
                        <a:pt x="0" y="0"/>
                      </a:moveTo>
                      <a:lnTo>
                        <a:pt x="0" y="4368800"/>
                      </a:lnTo>
                    </a:path>
                  </a:pathLst>
                </a:custGeom>
                <a:ln w="81533">
                  <a:solidFill>
                    <a:srgbClr val="CDC9C9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22" name="object 170">
                  <a:extLst>
                    <a:ext uri="{FF2B5EF4-FFF2-40B4-BE49-F238E27FC236}">
                      <a16:creationId xmlns:a16="http://schemas.microsoft.com/office/drawing/2014/main" id="{D52B1FB1-369F-4456-BDA4-83F158EAA920}"/>
                    </a:ext>
                  </a:extLst>
                </p:cNvPr>
                <p:cNvSpPr/>
                <p:nvPr/>
              </p:nvSpPr>
              <p:spPr>
                <a:xfrm>
                  <a:off x="7077709" y="924560"/>
                  <a:ext cx="81915" cy="4368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 h="4368800">
                      <a:moveTo>
                        <a:pt x="0" y="4368800"/>
                      </a:moveTo>
                      <a:lnTo>
                        <a:pt x="81533" y="4368800"/>
                      </a:lnTo>
                      <a:lnTo>
                        <a:pt x="81533" y="0"/>
                      </a:lnTo>
                      <a:lnTo>
                        <a:pt x="0" y="0"/>
                      </a:lnTo>
                      <a:lnTo>
                        <a:pt x="0" y="436880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23" name="object 171">
                  <a:extLst>
                    <a:ext uri="{FF2B5EF4-FFF2-40B4-BE49-F238E27FC236}">
                      <a16:creationId xmlns:a16="http://schemas.microsoft.com/office/drawing/2014/main" id="{E2C44E95-CA7E-4B1A-A91A-1CC6F1E1581D}"/>
                    </a:ext>
                  </a:extLst>
                </p:cNvPr>
                <p:cNvSpPr/>
                <p:nvPr/>
              </p:nvSpPr>
              <p:spPr>
                <a:xfrm>
                  <a:off x="7200010" y="1031747"/>
                  <a:ext cx="0" cy="42621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4262120">
                      <a:moveTo>
                        <a:pt x="0" y="0"/>
                      </a:moveTo>
                      <a:lnTo>
                        <a:pt x="0" y="4261612"/>
                      </a:lnTo>
                    </a:path>
                  </a:pathLst>
                </a:custGeom>
                <a:ln w="81533">
                  <a:solidFill>
                    <a:srgbClr val="CDC9C9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24" name="object 172">
                  <a:extLst>
                    <a:ext uri="{FF2B5EF4-FFF2-40B4-BE49-F238E27FC236}">
                      <a16:creationId xmlns:a16="http://schemas.microsoft.com/office/drawing/2014/main" id="{7EDB3EA2-D91B-4409-88DE-336C5C2D48EE}"/>
                    </a:ext>
                  </a:extLst>
                </p:cNvPr>
                <p:cNvSpPr/>
                <p:nvPr/>
              </p:nvSpPr>
              <p:spPr>
                <a:xfrm>
                  <a:off x="7159243" y="1031747"/>
                  <a:ext cx="81915" cy="42621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 h="4262120">
                      <a:moveTo>
                        <a:pt x="0" y="4261612"/>
                      </a:moveTo>
                      <a:lnTo>
                        <a:pt x="81533" y="4261612"/>
                      </a:lnTo>
                      <a:lnTo>
                        <a:pt x="81533" y="0"/>
                      </a:lnTo>
                      <a:lnTo>
                        <a:pt x="0" y="0"/>
                      </a:lnTo>
                      <a:lnTo>
                        <a:pt x="0" y="4261612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25" name="object 173">
                  <a:extLst>
                    <a:ext uri="{FF2B5EF4-FFF2-40B4-BE49-F238E27FC236}">
                      <a16:creationId xmlns:a16="http://schemas.microsoft.com/office/drawing/2014/main" id="{262553DC-C6B5-4E66-B7C6-08A82EA8CD9D}"/>
                    </a:ext>
                  </a:extLst>
                </p:cNvPr>
                <p:cNvSpPr/>
                <p:nvPr/>
              </p:nvSpPr>
              <p:spPr>
                <a:xfrm>
                  <a:off x="7281544" y="1701800"/>
                  <a:ext cx="0" cy="3591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591560">
                      <a:moveTo>
                        <a:pt x="0" y="0"/>
                      </a:moveTo>
                      <a:lnTo>
                        <a:pt x="0" y="3591560"/>
                      </a:lnTo>
                    </a:path>
                  </a:pathLst>
                </a:custGeom>
                <a:ln w="81533">
                  <a:solidFill>
                    <a:srgbClr val="CDC9C9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26" name="object 174">
                  <a:extLst>
                    <a:ext uri="{FF2B5EF4-FFF2-40B4-BE49-F238E27FC236}">
                      <a16:creationId xmlns:a16="http://schemas.microsoft.com/office/drawing/2014/main" id="{B862B7A6-A2F2-49A9-BC53-AB5D061712BB}"/>
                    </a:ext>
                  </a:extLst>
                </p:cNvPr>
                <p:cNvSpPr/>
                <p:nvPr/>
              </p:nvSpPr>
              <p:spPr>
                <a:xfrm>
                  <a:off x="7240778" y="1701800"/>
                  <a:ext cx="81915" cy="3591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 h="3591560">
                      <a:moveTo>
                        <a:pt x="0" y="3591560"/>
                      </a:moveTo>
                      <a:lnTo>
                        <a:pt x="81533" y="3591560"/>
                      </a:lnTo>
                      <a:lnTo>
                        <a:pt x="81533" y="0"/>
                      </a:lnTo>
                      <a:lnTo>
                        <a:pt x="0" y="0"/>
                      </a:lnTo>
                      <a:lnTo>
                        <a:pt x="0" y="3591560"/>
                      </a:lnTo>
                      <a:close/>
                    </a:path>
                  </a:pathLst>
                </a:custGeom>
                <a:ln w="9524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27" name="object 175">
                  <a:extLst>
                    <a:ext uri="{FF2B5EF4-FFF2-40B4-BE49-F238E27FC236}">
                      <a16:creationId xmlns:a16="http://schemas.microsoft.com/office/drawing/2014/main" id="{3912BD92-646A-451C-A369-47F146B9A936}"/>
                    </a:ext>
                  </a:extLst>
                </p:cNvPr>
                <p:cNvSpPr/>
                <p:nvPr/>
              </p:nvSpPr>
              <p:spPr>
                <a:xfrm>
                  <a:off x="7362952" y="1514221"/>
                  <a:ext cx="0" cy="37795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779520">
                      <a:moveTo>
                        <a:pt x="0" y="0"/>
                      </a:moveTo>
                      <a:lnTo>
                        <a:pt x="0" y="3779139"/>
                      </a:lnTo>
                    </a:path>
                  </a:pathLst>
                </a:custGeom>
                <a:ln w="81533">
                  <a:solidFill>
                    <a:srgbClr val="CDC9C9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28" name="object 176">
                  <a:extLst>
                    <a:ext uri="{FF2B5EF4-FFF2-40B4-BE49-F238E27FC236}">
                      <a16:creationId xmlns:a16="http://schemas.microsoft.com/office/drawing/2014/main" id="{E4E6D4E1-B671-4292-86F7-61080F31A0A2}"/>
                    </a:ext>
                  </a:extLst>
                </p:cNvPr>
                <p:cNvSpPr/>
                <p:nvPr/>
              </p:nvSpPr>
              <p:spPr>
                <a:xfrm>
                  <a:off x="7322184" y="1514221"/>
                  <a:ext cx="81915" cy="37795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 h="3779520">
                      <a:moveTo>
                        <a:pt x="0" y="3779139"/>
                      </a:moveTo>
                      <a:lnTo>
                        <a:pt x="81533" y="3779139"/>
                      </a:lnTo>
                      <a:lnTo>
                        <a:pt x="81533" y="0"/>
                      </a:lnTo>
                      <a:lnTo>
                        <a:pt x="0" y="0"/>
                      </a:lnTo>
                      <a:lnTo>
                        <a:pt x="0" y="3779139"/>
                      </a:lnTo>
                      <a:close/>
                    </a:path>
                  </a:pathLst>
                </a:custGeom>
                <a:ln w="9524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29" name="object 177">
                  <a:extLst>
                    <a:ext uri="{FF2B5EF4-FFF2-40B4-BE49-F238E27FC236}">
                      <a16:creationId xmlns:a16="http://schemas.microsoft.com/office/drawing/2014/main" id="{27DBF691-DF62-4D95-9A30-D6F67808E625}"/>
                    </a:ext>
                  </a:extLst>
                </p:cNvPr>
                <p:cNvSpPr/>
                <p:nvPr/>
              </p:nvSpPr>
              <p:spPr>
                <a:xfrm>
                  <a:off x="7444485" y="1862708"/>
                  <a:ext cx="0" cy="34309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430904">
                      <a:moveTo>
                        <a:pt x="0" y="0"/>
                      </a:moveTo>
                      <a:lnTo>
                        <a:pt x="0" y="3430651"/>
                      </a:lnTo>
                    </a:path>
                  </a:pathLst>
                </a:custGeom>
                <a:ln w="81533">
                  <a:solidFill>
                    <a:srgbClr val="CDC9C9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30" name="object 178">
                  <a:extLst>
                    <a:ext uri="{FF2B5EF4-FFF2-40B4-BE49-F238E27FC236}">
                      <a16:creationId xmlns:a16="http://schemas.microsoft.com/office/drawing/2014/main" id="{2EF9465D-7A08-4B48-99BF-037286EA3F31}"/>
                    </a:ext>
                  </a:extLst>
                </p:cNvPr>
                <p:cNvSpPr/>
                <p:nvPr/>
              </p:nvSpPr>
              <p:spPr>
                <a:xfrm>
                  <a:off x="7403718" y="1862708"/>
                  <a:ext cx="81915" cy="34309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 h="3430904">
                      <a:moveTo>
                        <a:pt x="0" y="3430651"/>
                      </a:moveTo>
                      <a:lnTo>
                        <a:pt x="81533" y="3430651"/>
                      </a:lnTo>
                      <a:lnTo>
                        <a:pt x="81533" y="0"/>
                      </a:lnTo>
                      <a:lnTo>
                        <a:pt x="0" y="0"/>
                      </a:lnTo>
                      <a:lnTo>
                        <a:pt x="0" y="3430651"/>
                      </a:lnTo>
                      <a:close/>
                    </a:path>
                  </a:pathLst>
                </a:custGeom>
                <a:ln w="9524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31" name="object 179">
                  <a:extLst>
                    <a:ext uri="{FF2B5EF4-FFF2-40B4-BE49-F238E27FC236}">
                      <a16:creationId xmlns:a16="http://schemas.microsoft.com/office/drawing/2014/main" id="{B2CB14DE-5DF0-4D92-A754-37F1E2F75CAF}"/>
                    </a:ext>
                  </a:extLst>
                </p:cNvPr>
                <p:cNvSpPr/>
                <p:nvPr/>
              </p:nvSpPr>
              <p:spPr>
                <a:xfrm>
                  <a:off x="7526019" y="2586354"/>
                  <a:ext cx="0" cy="27070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2707004">
                      <a:moveTo>
                        <a:pt x="0" y="0"/>
                      </a:moveTo>
                      <a:lnTo>
                        <a:pt x="0" y="2707005"/>
                      </a:lnTo>
                    </a:path>
                  </a:pathLst>
                </a:custGeom>
                <a:ln w="81533">
                  <a:solidFill>
                    <a:srgbClr val="CDC9C9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32" name="object 180">
                  <a:extLst>
                    <a:ext uri="{FF2B5EF4-FFF2-40B4-BE49-F238E27FC236}">
                      <a16:creationId xmlns:a16="http://schemas.microsoft.com/office/drawing/2014/main" id="{8502F5A0-18A1-4804-8D8F-74AD0DD505BA}"/>
                    </a:ext>
                  </a:extLst>
                </p:cNvPr>
                <p:cNvSpPr/>
                <p:nvPr/>
              </p:nvSpPr>
              <p:spPr>
                <a:xfrm>
                  <a:off x="7485253" y="2586354"/>
                  <a:ext cx="81915" cy="27070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 h="2707004">
                      <a:moveTo>
                        <a:pt x="0" y="2707005"/>
                      </a:moveTo>
                      <a:lnTo>
                        <a:pt x="81533" y="2707005"/>
                      </a:lnTo>
                      <a:lnTo>
                        <a:pt x="81533" y="0"/>
                      </a:lnTo>
                      <a:lnTo>
                        <a:pt x="0" y="0"/>
                      </a:lnTo>
                      <a:lnTo>
                        <a:pt x="0" y="2707005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33" name="object 181">
                  <a:extLst>
                    <a:ext uri="{FF2B5EF4-FFF2-40B4-BE49-F238E27FC236}">
                      <a16:creationId xmlns:a16="http://schemas.microsoft.com/office/drawing/2014/main" id="{03DA3484-7188-4ABA-BBA3-4DF1256C2CCE}"/>
                    </a:ext>
                  </a:extLst>
                </p:cNvPr>
                <p:cNvSpPr/>
                <p:nvPr/>
              </p:nvSpPr>
              <p:spPr>
                <a:xfrm>
                  <a:off x="7607554" y="4248022"/>
                  <a:ext cx="0" cy="10458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045845">
                      <a:moveTo>
                        <a:pt x="0" y="0"/>
                      </a:moveTo>
                      <a:lnTo>
                        <a:pt x="0" y="1045336"/>
                      </a:lnTo>
                    </a:path>
                  </a:pathLst>
                </a:custGeom>
                <a:ln w="81533">
                  <a:solidFill>
                    <a:srgbClr val="CDC9C9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34" name="object 182">
                  <a:extLst>
                    <a:ext uri="{FF2B5EF4-FFF2-40B4-BE49-F238E27FC236}">
                      <a16:creationId xmlns:a16="http://schemas.microsoft.com/office/drawing/2014/main" id="{928CC86D-888C-4FE1-B3E7-51B59E028C7C}"/>
                    </a:ext>
                  </a:extLst>
                </p:cNvPr>
                <p:cNvSpPr/>
                <p:nvPr/>
              </p:nvSpPr>
              <p:spPr>
                <a:xfrm>
                  <a:off x="7566786" y="4248022"/>
                  <a:ext cx="81915" cy="10458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 h="1045845">
                      <a:moveTo>
                        <a:pt x="0" y="1045336"/>
                      </a:moveTo>
                      <a:lnTo>
                        <a:pt x="81533" y="1045336"/>
                      </a:lnTo>
                      <a:lnTo>
                        <a:pt x="81533" y="0"/>
                      </a:lnTo>
                      <a:lnTo>
                        <a:pt x="0" y="0"/>
                      </a:lnTo>
                      <a:lnTo>
                        <a:pt x="0" y="1045336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35" name="object 183">
                  <a:extLst>
                    <a:ext uri="{FF2B5EF4-FFF2-40B4-BE49-F238E27FC236}">
                      <a16:creationId xmlns:a16="http://schemas.microsoft.com/office/drawing/2014/main" id="{A294BC93-4825-4430-9C53-D1D3017E3B1E}"/>
                    </a:ext>
                  </a:extLst>
                </p:cNvPr>
                <p:cNvSpPr/>
                <p:nvPr/>
              </p:nvSpPr>
              <p:spPr>
                <a:xfrm>
                  <a:off x="7688960" y="4676902"/>
                  <a:ext cx="0" cy="6165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616585">
                      <a:moveTo>
                        <a:pt x="0" y="0"/>
                      </a:moveTo>
                      <a:lnTo>
                        <a:pt x="0" y="616458"/>
                      </a:lnTo>
                    </a:path>
                  </a:pathLst>
                </a:custGeom>
                <a:ln w="81533">
                  <a:solidFill>
                    <a:srgbClr val="CDC9C9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36" name="object 184">
                  <a:extLst>
                    <a:ext uri="{FF2B5EF4-FFF2-40B4-BE49-F238E27FC236}">
                      <a16:creationId xmlns:a16="http://schemas.microsoft.com/office/drawing/2014/main" id="{C9944689-81CF-46DA-9362-665CD96D74B6}"/>
                    </a:ext>
                  </a:extLst>
                </p:cNvPr>
                <p:cNvSpPr/>
                <p:nvPr/>
              </p:nvSpPr>
              <p:spPr>
                <a:xfrm>
                  <a:off x="7648193" y="4676902"/>
                  <a:ext cx="81915" cy="6165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 h="616585">
                      <a:moveTo>
                        <a:pt x="0" y="616458"/>
                      </a:moveTo>
                      <a:lnTo>
                        <a:pt x="81533" y="616458"/>
                      </a:lnTo>
                      <a:lnTo>
                        <a:pt x="81533" y="0"/>
                      </a:lnTo>
                      <a:lnTo>
                        <a:pt x="0" y="0"/>
                      </a:lnTo>
                      <a:lnTo>
                        <a:pt x="0" y="616458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37" name="object 185">
                  <a:extLst>
                    <a:ext uri="{FF2B5EF4-FFF2-40B4-BE49-F238E27FC236}">
                      <a16:creationId xmlns:a16="http://schemas.microsoft.com/office/drawing/2014/main" id="{3248468E-FD16-405D-A5BD-04906B8ECB33}"/>
                    </a:ext>
                  </a:extLst>
                </p:cNvPr>
                <p:cNvSpPr/>
                <p:nvPr/>
              </p:nvSpPr>
              <p:spPr>
                <a:xfrm>
                  <a:off x="7770494" y="4944871"/>
                  <a:ext cx="0" cy="3486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48614">
                      <a:moveTo>
                        <a:pt x="0" y="0"/>
                      </a:moveTo>
                      <a:lnTo>
                        <a:pt x="0" y="348487"/>
                      </a:lnTo>
                    </a:path>
                  </a:pathLst>
                </a:custGeom>
                <a:ln w="81533">
                  <a:solidFill>
                    <a:srgbClr val="CDC9C9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38" name="object 186">
                  <a:extLst>
                    <a:ext uri="{FF2B5EF4-FFF2-40B4-BE49-F238E27FC236}">
                      <a16:creationId xmlns:a16="http://schemas.microsoft.com/office/drawing/2014/main" id="{F00F3A8B-DE6F-427F-BF74-742E50758B24}"/>
                    </a:ext>
                  </a:extLst>
                </p:cNvPr>
                <p:cNvSpPr/>
                <p:nvPr/>
              </p:nvSpPr>
              <p:spPr>
                <a:xfrm>
                  <a:off x="7729728" y="4944871"/>
                  <a:ext cx="81915" cy="3486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 h="348614">
                      <a:moveTo>
                        <a:pt x="0" y="348487"/>
                      </a:moveTo>
                      <a:lnTo>
                        <a:pt x="81533" y="348487"/>
                      </a:lnTo>
                      <a:lnTo>
                        <a:pt x="81533" y="0"/>
                      </a:lnTo>
                      <a:lnTo>
                        <a:pt x="0" y="0"/>
                      </a:lnTo>
                      <a:lnTo>
                        <a:pt x="0" y="348487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39" name="object 187">
                  <a:extLst>
                    <a:ext uri="{FF2B5EF4-FFF2-40B4-BE49-F238E27FC236}">
                      <a16:creationId xmlns:a16="http://schemas.microsoft.com/office/drawing/2014/main" id="{CA205644-AED3-4109-B4A3-FDBC689963A7}"/>
                    </a:ext>
                  </a:extLst>
                </p:cNvPr>
                <p:cNvSpPr/>
                <p:nvPr/>
              </p:nvSpPr>
              <p:spPr>
                <a:xfrm>
                  <a:off x="7852029" y="5159375"/>
                  <a:ext cx="0" cy="1339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33985">
                      <a:moveTo>
                        <a:pt x="0" y="0"/>
                      </a:moveTo>
                      <a:lnTo>
                        <a:pt x="0" y="133984"/>
                      </a:lnTo>
                    </a:path>
                  </a:pathLst>
                </a:custGeom>
                <a:ln w="81533">
                  <a:solidFill>
                    <a:srgbClr val="CDC9C9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40" name="object 188">
                  <a:extLst>
                    <a:ext uri="{FF2B5EF4-FFF2-40B4-BE49-F238E27FC236}">
                      <a16:creationId xmlns:a16="http://schemas.microsoft.com/office/drawing/2014/main" id="{67237E71-2C12-4EBA-A628-C8987FE13A68}"/>
                    </a:ext>
                  </a:extLst>
                </p:cNvPr>
                <p:cNvSpPr/>
                <p:nvPr/>
              </p:nvSpPr>
              <p:spPr>
                <a:xfrm>
                  <a:off x="7811261" y="5159375"/>
                  <a:ext cx="81915" cy="1339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 h="133985">
                      <a:moveTo>
                        <a:pt x="0" y="133984"/>
                      </a:moveTo>
                      <a:lnTo>
                        <a:pt x="81533" y="133984"/>
                      </a:lnTo>
                      <a:lnTo>
                        <a:pt x="81533" y="0"/>
                      </a:lnTo>
                      <a:lnTo>
                        <a:pt x="0" y="0"/>
                      </a:lnTo>
                      <a:lnTo>
                        <a:pt x="0" y="133984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41" name="object 189">
                  <a:extLst>
                    <a:ext uri="{FF2B5EF4-FFF2-40B4-BE49-F238E27FC236}">
                      <a16:creationId xmlns:a16="http://schemas.microsoft.com/office/drawing/2014/main" id="{D6CF8CC5-7A66-458A-8679-C4AAF55C13E4}"/>
                    </a:ext>
                  </a:extLst>
                </p:cNvPr>
                <p:cNvSpPr/>
                <p:nvPr/>
              </p:nvSpPr>
              <p:spPr>
                <a:xfrm>
                  <a:off x="7892795" y="5239765"/>
                  <a:ext cx="81915" cy="53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 h="53975">
                      <a:moveTo>
                        <a:pt x="0" y="53594"/>
                      </a:moveTo>
                      <a:lnTo>
                        <a:pt x="81533" y="53594"/>
                      </a:lnTo>
                      <a:lnTo>
                        <a:pt x="81533" y="0"/>
                      </a:lnTo>
                      <a:lnTo>
                        <a:pt x="0" y="0"/>
                      </a:lnTo>
                      <a:lnTo>
                        <a:pt x="0" y="53594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42" name="object 190">
                  <a:extLst>
                    <a:ext uri="{FF2B5EF4-FFF2-40B4-BE49-F238E27FC236}">
                      <a16:creationId xmlns:a16="http://schemas.microsoft.com/office/drawing/2014/main" id="{646FD2EC-7ED7-40FB-A064-3DD3ED82BF66}"/>
                    </a:ext>
                  </a:extLst>
                </p:cNvPr>
                <p:cNvSpPr/>
                <p:nvPr/>
              </p:nvSpPr>
              <p:spPr>
                <a:xfrm>
                  <a:off x="7892795" y="5239765"/>
                  <a:ext cx="81915" cy="53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 h="53975">
                      <a:moveTo>
                        <a:pt x="0" y="53594"/>
                      </a:moveTo>
                      <a:lnTo>
                        <a:pt x="81533" y="53594"/>
                      </a:lnTo>
                      <a:lnTo>
                        <a:pt x="81533" y="0"/>
                      </a:lnTo>
                      <a:lnTo>
                        <a:pt x="0" y="0"/>
                      </a:lnTo>
                      <a:lnTo>
                        <a:pt x="0" y="53594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43" name="object 191">
                  <a:extLst>
                    <a:ext uri="{FF2B5EF4-FFF2-40B4-BE49-F238E27FC236}">
                      <a16:creationId xmlns:a16="http://schemas.microsoft.com/office/drawing/2014/main" id="{15110D46-2A97-42B0-BE61-44B2B6FE0389}"/>
                    </a:ext>
                  </a:extLst>
                </p:cNvPr>
                <p:cNvSpPr/>
                <p:nvPr/>
              </p:nvSpPr>
              <p:spPr>
                <a:xfrm>
                  <a:off x="7974203" y="5266563"/>
                  <a:ext cx="81915" cy="273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 h="27304">
                      <a:moveTo>
                        <a:pt x="0" y="26796"/>
                      </a:moveTo>
                      <a:lnTo>
                        <a:pt x="81533" y="26796"/>
                      </a:lnTo>
                      <a:lnTo>
                        <a:pt x="81533" y="0"/>
                      </a:lnTo>
                      <a:lnTo>
                        <a:pt x="0" y="0"/>
                      </a:lnTo>
                      <a:lnTo>
                        <a:pt x="0" y="26796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44" name="object 192">
                  <a:extLst>
                    <a:ext uri="{FF2B5EF4-FFF2-40B4-BE49-F238E27FC236}">
                      <a16:creationId xmlns:a16="http://schemas.microsoft.com/office/drawing/2014/main" id="{46EE6786-5FA2-493F-9BF1-13C28B08D0AE}"/>
                    </a:ext>
                  </a:extLst>
                </p:cNvPr>
                <p:cNvSpPr/>
                <p:nvPr/>
              </p:nvSpPr>
              <p:spPr>
                <a:xfrm>
                  <a:off x="7974203" y="5266563"/>
                  <a:ext cx="81915" cy="273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 h="27304">
                      <a:moveTo>
                        <a:pt x="0" y="26796"/>
                      </a:moveTo>
                      <a:lnTo>
                        <a:pt x="81533" y="26796"/>
                      </a:lnTo>
                      <a:lnTo>
                        <a:pt x="81533" y="0"/>
                      </a:lnTo>
                      <a:lnTo>
                        <a:pt x="0" y="0"/>
                      </a:lnTo>
                      <a:lnTo>
                        <a:pt x="0" y="26796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45" name="object 193">
                  <a:extLst>
                    <a:ext uri="{FF2B5EF4-FFF2-40B4-BE49-F238E27FC236}">
                      <a16:creationId xmlns:a16="http://schemas.microsoft.com/office/drawing/2014/main" id="{78267017-80F9-4DF6-97DD-3081DA26D828}"/>
                    </a:ext>
                  </a:extLst>
                </p:cNvPr>
                <p:cNvSpPr/>
                <p:nvPr/>
              </p:nvSpPr>
              <p:spPr>
                <a:xfrm>
                  <a:off x="8055736" y="5239765"/>
                  <a:ext cx="81915" cy="53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 h="53975">
                      <a:moveTo>
                        <a:pt x="0" y="53594"/>
                      </a:moveTo>
                      <a:lnTo>
                        <a:pt x="81533" y="53594"/>
                      </a:lnTo>
                      <a:lnTo>
                        <a:pt x="81533" y="0"/>
                      </a:lnTo>
                      <a:lnTo>
                        <a:pt x="0" y="0"/>
                      </a:lnTo>
                      <a:lnTo>
                        <a:pt x="0" y="53594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46" name="object 194">
                  <a:extLst>
                    <a:ext uri="{FF2B5EF4-FFF2-40B4-BE49-F238E27FC236}">
                      <a16:creationId xmlns:a16="http://schemas.microsoft.com/office/drawing/2014/main" id="{A6F46AE0-C18A-4D47-AB2B-AF611B4390FC}"/>
                    </a:ext>
                  </a:extLst>
                </p:cNvPr>
                <p:cNvSpPr/>
                <p:nvPr/>
              </p:nvSpPr>
              <p:spPr>
                <a:xfrm>
                  <a:off x="8055736" y="5239765"/>
                  <a:ext cx="81915" cy="53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 h="53975">
                      <a:moveTo>
                        <a:pt x="0" y="53594"/>
                      </a:moveTo>
                      <a:lnTo>
                        <a:pt x="81533" y="53594"/>
                      </a:lnTo>
                      <a:lnTo>
                        <a:pt x="81533" y="0"/>
                      </a:lnTo>
                      <a:lnTo>
                        <a:pt x="0" y="0"/>
                      </a:lnTo>
                      <a:lnTo>
                        <a:pt x="0" y="53594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47" name="object 195">
                  <a:extLst>
                    <a:ext uri="{FF2B5EF4-FFF2-40B4-BE49-F238E27FC236}">
                      <a16:creationId xmlns:a16="http://schemas.microsoft.com/office/drawing/2014/main" id="{CDB9715C-7A10-48F3-9536-7D4F2EE72260}"/>
                    </a:ext>
                  </a:extLst>
                </p:cNvPr>
                <p:cNvSpPr/>
                <p:nvPr/>
              </p:nvSpPr>
              <p:spPr>
                <a:xfrm>
                  <a:off x="8137270" y="5239765"/>
                  <a:ext cx="81915" cy="53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 h="53975">
                      <a:moveTo>
                        <a:pt x="0" y="53594"/>
                      </a:moveTo>
                      <a:lnTo>
                        <a:pt x="81533" y="53594"/>
                      </a:lnTo>
                      <a:lnTo>
                        <a:pt x="81533" y="0"/>
                      </a:lnTo>
                      <a:lnTo>
                        <a:pt x="0" y="0"/>
                      </a:lnTo>
                      <a:lnTo>
                        <a:pt x="0" y="53594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48" name="object 196">
                  <a:extLst>
                    <a:ext uri="{FF2B5EF4-FFF2-40B4-BE49-F238E27FC236}">
                      <a16:creationId xmlns:a16="http://schemas.microsoft.com/office/drawing/2014/main" id="{4B68289C-0231-4385-847C-9BD8A9286BBD}"/>
                    </a:ext>
                  </a:extLst>
                </p:cNvPr>
                <p:cNvSpPr/>
                <p:nvPr/>
              </p:nvSpPr>
              <p:spPr>
                <a:xfrm>
                  <a:off x="8137270" y="5239765"/>
                  <a:ext cx="81915" cy="53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 h="53975">
                      <a:moveTo>
                        <a:pt x="0" y="53594"/>
                      </a:moveTo>
                      <a:lnTo>
                        <a:pt x="81533" y="53594"/>
                      </a:lnTo>
                      <a:lnTo>
                        <a:pt x="81533" y="0"/>
                      </a:lnTo>
                      <a:lnTo>
                        <a:pt x="0" y="0"/>
                      </a:lnTo>
                      <a:lnTo>
                        <a:pt x="0" y="53594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49" name="object 197">
                  <a:extLst>
                    <a:ext uri="{FF2B5EF4-FFF2-40B4-BE49-F238E27FC236}">
                      <a16:creationId xmlns:a16="http://schemas.microsoft.com/office/drawing/2014/main" id="{FF2994BC-0D15-402E-BB58-95724414E78D}"/>
                    </a:ext>
                  </a:extLst>
                </p:cNvPr>
                <p:cNvSpPr/>
                <p:nvPr/>
              </p:nvSpPr>
              <p:spPr>
                <a:xfrm>
                  <a:off x="8218805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50" name="object 198">
                  <a:extLst>
                    <a:ext uri="{FF2B5EF4-FFF2-40B4-BE49-F238E27FC236}">
                      <a16:creationId xmlns:a16="http://schemas.microsoft.com/office/drawing/2014/main" id="{613AA455-9C8F-426D-8AFF-21C17F2C25C7}"/>
                    </a:ext>
                  </a:extLst>
                </p:cNvPr>
                <p:cNvSpPr/>
                <p:nvPr/>
              </p:nvSpPr>
              <p:spPr>
                <a:xfrm>
                  <a:off x="8218805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51" name="object 199">
                  <a:extLst>
                    <a:ext uri="{FF2B5EF4-FFF2-40B4-BE49-F238E27FC236}">
                      <a16:creationId xmlns:a16="http://schemas.microsoft.com/office/drawing/2014/main" id="{3D6598E7-33FC-42B8-AA32-018F5D16EBC1}"/>
                    </a:ext>
                  </a:extLst>
                </p:cNvPr>
                <p:cNvSpPr/>
                <p:nvPr/>
              </p:nvSpPr>
              <p:spPr>
                <a:xfrm>
                  <a:off x="8300211" y="5239765"/>
                  <a:ext cx="81915" cy="53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 h="53975">
                      <a:moveTo>
                        <a:pt x="0" y="53594"/>
                      </a:moveTo>
                      <a:lnTo>
                        <a:pt x="81533" y="53594"/>
                      </a:lnTo>
                      <a:lnTo>
                        <a:pt x="81533" y="0"/>
                      </a:lnTo>
                      <a:lnTo>
                        <a:pt x="0" y="0"/>
                      </a:lnTo>
                      <a:lnTo>
                        <a:pt x="0" y="53594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52" name="object 200">
                  <a:extLst>
                    <a:ext uri="{FF2B5EF4-FFF2-40B4-BE49-F238E27FC236}">
                      <a16:creationId xmlns:a16="http://schemas.microsoft.com/office/drawing/2014/main" id="{F5B4EA57-53E4-4A0D-AB9C-FC01C0700403}"/>
                    </a:ext>
                  </a:extLst>
                </p:cNvPr>
                <p:cNvSpPr/>
                <p:nvPr/>
              </p:nvSpPr>
              <p:spPr>
                <a:xfrm>
                  <a:off x="8300211" y="5239765"/>
                  <a:ext cx="81915" cy="53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 h="53975">
                      <a:moveTo>
                        <a:pt x="0" y="53594"/>
                      </a:moveTo>
                      <a:lnTo>
                        <a:pt x="81533" y="53594"/>
                      </a:lnTo>
                      <a:lnTo>
                        <a:pt x="81533" y="0"/>
                      </a:lnTo>
                      <a:lnTo>
                        <a:pt x="0" y="0"/>
                      </a:lnTo>
                      <a:lnTo>
                        <a:pt x="0" y="53594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53" name="object 201">
                  <a:extLst>
                    <a:ext uri="{FF2B5EF4-FFF2-40B4-BE49-F238E27FC236}">
                      <a16:creationId xmlns:a16="http://schemas.microsoft.com/office/drawing/2014/main" id="{1A3CEF39-E1FB-40F4-943B-F46BFD1D384A}"/>
                    </a:ext>
                  </a:extLst>
                </p:cNvPr>
                <p:cNvSpPr/>
                <p:nvPr/>
              </p:nvSpPr>
              <p:spPr>
                <a:xfrm>
                  <a:off x="8381745" y="5266563"/>
                  <a:ext cx="81915" cy="273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 h="27304">
                      <a:moveTo>
                        <a:pt x="0" y="26796"/>
                      </a:moveTo>
                      <a:lnTo>
                        <a:pt x="81533" y="26796"/>
                      </a:lnTo>
                      <a:lnTo>
                        <a:pt x="81533" y="0"/>
                      </a:lnTo>
                      <a:lnTo>
                        <a:pt x="0" y="0"/>
                      </a:lnTo>
                      <a:lnTo>
                        <a:pt x="0" y="26796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54" name="object 202">
                  <a:extLst>
                    <a:ext uri="{FF2B5EF4-FFF2-40B4-BE49-F238E27FC236}">
                      <a16:creationId xmlns:a16="http://schemas.microsoft.com/office/drawing/2014/main" id="{A77073BC-431A-4655-8480-065AA4FF2A8B}"/>
                    </a:ext>
                  </a:extLst>
                </p:cNvPr>
                <p:cNvSpPr/>
                <p:nvPr/>
              </p:nvSpPr>
              <p:spPr>
                <a:xfrm>
                  <a:off x="8381745" y="5266563"/>
                  <a:ext cx="81915" cy="273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 h="27304">
                      <a:moveTo>
                        <a:pt x="0" y="26796"/>
                      </a:moveTo>
                      <a:lnTo>
                        <a:pt x="81533" y="26796"/>
                      </a:lnTo>
                      <a:lnTo>
                        <a:pt x="81533" y="0"/>
                      </a:lnTo>
                      <a:lnTo>
                        <a:pt x="0" y="0"/>
                      </a:lnTo>
                      <a:lnTo>
                        <a:pt x="0" y="26796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55" name="object 203">
                  <a:extLst>
                    <a:ext uri="{FF2B5EF4-FFF2-40B4-BE49-F238E27FC236}">
                      <a16:creationId xmlns:a16="http://schemas.microsoft.com/office/drawing/2014/main" id="{D4C73A81-8AA1-4AC1-B2E1-56FAB3B572B1}"/>
                    </a:ext>
                  </a:extLst>
                </p:cNvPr>
                <p:cNvSpPr/>
                <p:nvPr/>
              </p:nvSpPr>
              <p:spPr>
                <a:xfrm>
                  <a:off x="7054468" y="749809"/>
                  <a:ext cx="0" cy="47186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4718685">
                      <a:moveTo>
                        <a:pt x="0" y="4718304"/>
                      </a:moveTo>
                      <a:lnTo>
                        <a:pt x="0" y="0"/>
                      </a:lnTo>
                    </a:path>
                  </a:pathLst>
                </a:custGeom>
                <a:ln w="38100">
                  <a:solidFill>
                    <a:srgbClr val="FFFF00"/>
                  </a:solidFill>
                  <a:prstDash val="lgDash"/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56" name="object 204">
                  <a:extLst>
                    <a:ext uri="{FF2B5EF4-FFF2-40B4-BE49-F238E27FC236}">
                      <a16:creationId xmlns:a16="http://schemas.microsoft.com/office/drawing/2014/main" id="{749E6610-8EAE-417F-A64A-9BE5D6BE4A42}"/>
                    </a:ext>
                  </a:extLst>
                </p:cNvPr>
                <p:cNvSpPr txBox="1"/>
                <p:nvPr/>
              </p:nvSpPr>
              <p:spPr>
                <a:xfrm>
                  <a:off x="4594691" y="1066906"/>
                  <a:ext cx="2247308" cy="614902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00"/>
                    </a:spcBef>
                  </a:pPr>
                  <a:r>
                    <a:rPr dirty="0">
                      <a:latin typeface="Arial"/>
                      <a:cs typeface="Arial"/>
                    </a:rPr>
                    <a:t>median = 7.19</a:t>
                  </a:r>
                </a:p>
              </p:txBody>
            </p:sp>
          </p:grp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05A69C75-D636-41EB-A733-1468E62731A7}"/>
                  </a:ext>
                </a:extLst>
              </p:cNvPr>
              <p:cNvGrpSpPr/>
              <p:nvPr/>
            </p:nvGrpSpPr>
            <p:grpSpPr>
              <a:xfrm>
                <a:off x="647056" y="-293232"/>
                <a:ext cx="17254770" cy="9468784"/>
                <a:chOff x="926234" y="-761545"/>
                <a:chExt cx="17254770" cy="9468784"/>
              </a:xfrm>
            </p:grpSpPr>
            <p:grpSp>
              <p:nvGrpSpPr>
                <p:cNvPr id="1771" name="Group 1770">
                  <a:extLst>
                    <a:ext uri="{FF2B5EF4-FFF2-40B4-BE49-F238E27FC236}">
                      <a16:creationId xmlns:a16="http://schemas.microsoft.com/office/drawing/2014/main" id="{089E905A-CE37-438B-9BD6-2248CD8978D8}"/>
                    </a:ext>
                  </a:extLst>
                </p:cNvPr>
                <p:cNvGrpSpPr/>
                <p:nvPr/>
              </p:nvGrpSpPr>
              <p:grpSpPr>
                <a:xfrm>
                  <a:off x="926234" y="517372"/>
                  <a:ext cx="17254770" cy="7475679"/>
                  <a:chOff x="13928" y="749808"/>
                  <a:chExt cx="17254770" cy="11738265"/>
                </a:xfrm>
              </p:grpSpPr>
              <p:sp>
                <p:nvSpPr>
                  <p:cNvPr id="1778" name="object 8">
                    <a:extLst>
                      <a:ext uri="{FF2B5EF4-FFF2-40B4-BE49-F238E27FC236}">
                        <a16:creationId xmlns:a16="http://schemas.microsoft.com/office/drawing/2014/main" id="{16917E4C-3065-49C5-BF31-99B30A3264A7}"/>
                      </a:ext>
                    </a:extLst>
                  </p:cNvPr>
                  <p:cNvSpPr txBox="1"/>
                  <p:nvPr/>
                </p:nvSpPr>
                <p:spPr>
                  <a:xfrm>
                    <a:off x="13928" y="4215621"/>
                    <a:ext cx="204671" cy="4187553"/>
                  </a:xfrm>
                  <a:prstGeom prst="rect">
                    <a:avLst/>
                  </a:prstGeom>
                </p:spPr>
                <p:txBody>
                  <a:bodyPr vert="vert270" wrap="square" lIns="0" tIns="0" rIns="0" bIns="0" rtlCol="0">
                    <a:spAutoFit/>
                  </a:bodyPr>
                  <a:lstStyle/>
                  <a:p>
                    <a:pPr marL="12700" algn="ctr">
                      <a:lnSpc>
                        <a:spcPts val="1425"/>
                      </a:lnSpc>
                    </a:pPr>
                    <a:r>
                      <a:rPr sz="2400" i="1" spc="-10" dirty="0">
                        <a:latin typeface="Arial"/>
                        <a:cs typeface="Arial"/>
                      </a:rPr>
                      <a:t>Percentage</a:t>
                    </a:r>
                  </a:p>
                </p:txBody>
              </p:sp>
              <p:sp>
                <p:nvSpPr>
                  <p:cNvPr id="1779" name="object 9">
                    <a:extLst>
                      <a:ext uri="{FF2B5EF4-FFF2-40B4-BE49-F238E27FC236}">
                        <a16:creationId xmlns:a16="http://schemas.microsoft.com/office/drawing/2014/main" id="{ACA45056-04BC-44EA-99D2-08713D6F54D5}"/>
                      </a:ext>
                    </a:extLst>
                  </p:cNvPr>
                  <p:cNvSpPr/>
                  <p:nvPr/>
                </p:nvSpPr>
                <p:spPr>
                  <a:xfrm>
                    <a:off x="1684782" y="11868911"/>
                    <a:ext cx="1498473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984730">
                        <a:moveTo>
                          <a:pt x="0" y="0"/>
                        </a:moveTo>
                        <a:lnTo>
                          <a:pt x="14984475" y="0"/>
                        </a:lnTo>
                      </a:path>
                    </a:pathLst>
                  </a:custGeom>
                  <a:ln w="9525">
                    <a:solidFill>
                      <a:srgbClr val="00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780" name="object 10">
                    <a:extLst>
                      <a:ext uri="{FF2B5EF4-FFF2-40B4-BE49-F238E27FC236}">
                        <a16:creationId xmlns:a16="http://schemas.microsoft.com/office/drawing/2014/main" id="{AFC52A2F-B287-4144-B9FE-1D24872EDB32}"/>
                      </a:ext>
                    </a:extLst>
                  </p:cNvPr>
                  <p:cNvSpPr/>
                  <p:nvPr/>
                </p:nvSpPr>
                <p:spPr>
                  <a:xfrm>
                    <a:off x="1684782" y="11868911"/>
                    <a:ext cx="0" cy="914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h="91440">
                        <a:moveTo>
                          <a:pt x="0" y="0"/>
                        </a:moveTo>
                        <a:lnTo>
                          <a:pt x="0" y="91440"/>
                        </a:lnTo>
                      </a:path>
                    </a:pathLst>
                  </a:custGeom>
                  <a:ln w="9525">
                    <a:solidFill>
                      <a:srgbClr val="00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781" name="object 11">
                    <a:extLst>
                      <a:ext uri="{FF2B5EF4-FFF2-40B4-BE49-F238E27FC236}">
                        <a16:creationId xmlns:a16="http://schemas.microsoft.com/office/drawing/2014/main" id="{13097787-ED56-4471-8162-C9B1722AAFBD}"/>
                      </a:ext>
                    </a:extLst>
                  </p:cNvPr>
                  <p:cNvSpPr/>
                  <p:nvPr/>
                </p:nvSpPr>
                <p:spPr>
                  <a:xfrm>
                    <a:off x="4681728" y="11868911"/>
                    <a:ext cx="0" cy="914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h="91440">
                        <a:moveTo>
                          <a:pt x="0" y="0"/>
                        </a:moveTo>
                        <a:lnTo>
                          <a:pt x="0" y="91440"/>
                        </a:lnTo>
                      </a:path>
                    </a:pathLst>
                  </a:custGeom>
                  <a:ln w="9525">
                    <a:solidFill>
                      <a:srgbClr val="00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782" name="object 12">
                    <a:extLst>
                      <a:ext uri="{FF2B5EF4-FFF2-40B4-BE49-F238E27FC236}">
                        <a16:creationId xmlns:a16="http://schemas.microsoft.com/office/drawing/2014/main" id="{0EE0BD90-0C3F-47A6-A2DE-03C64BFDC0AB}"/>
                      </a:ext>
                    </a:extLst>
                  </p:cNvPr>
                  <p:cNvSpPr/>
                  <p:nvPr/>
                </p:nvSpPr>
                <p:spPr>
                  <a:xfrm>
                    <a:off x="7678546" y="11868911"/>
                    <a:ext cx="0" cy="914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h="91440">
                        <a:moveTo>
                          <a:pt x="0" y="0"/>
                        </a:moveTo>
                        <a:lnTo>
                          <a:pt x="0" y="91440"/>
                        </a:lnTo>
                      </a:path>
                    </a:pathLst>
                  </a:custGeom>
                  <a:ln w="9525">
                    <a:solidFill>
                      <a:srgbClr val="00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783" name="object 13">
                    <a:extLst>
                      <a:ext uri="{FF2B5EF4-FFF2-40B4-BE49-F238E27FC236}">
                        <a16:creationId xmlns:a16="http://schemas.microsoft.com/office/drawing/2014/main" id="{1EF317F9-B4E9-4558-A5F1-E6821F86EC38}"/>
                      </a:ext>
                    </a:extLst>
                  </p:cNvPr>
                  <p:cNvSpPr/>
                  <p:nvPr/>
                </p:nvSpPr>
                <p:spPr>
                  <a:xfrm>
                    <a:off x="10675493" y="11868911"/>
                    <a:ext cx="0" cy="914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h="91440">
                        <a:moveTo>
                          <a:pt x="0" y="0"/>
                        </a:moveTo>
                        <a:lnTo>
                          <a:pt x="0" y="91440"/>
                        </a:lnTo>
                      </a:path>
                    </a:pathLst>
                  </a:custGeom>
                  <a:ln w="9525">
                    <a:solidFill>
                      <a:srgbClr val="00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784" name="object 14">
                    <a:extLst>
                      <a:ext uri="{FF2B5EF4-FFF2-40B4-BE49-F238E27FC236}">
                        <a16:creationId xmlns:a16="http://schemas.microsoft.com/office/drawing/2014/main" id="{C87C0162-F306-4868-BA91-D416F57B3523}"/>
                      </a:ext>
                    </a:extLst>
                  </p:cNvPr>
                  <p:cNvSpPr/>
                  <p:nvPr/>
                </p:nvSpPr>
                <p:spPr>
                  <a:xfrm>
                    <a:off x="13672312" y="11868911"/>
                    <a:ext cx="0" cy="914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h="91440">
                        <a:moveTo>
                          <a:pt x="0" y="0"/>
                        </a:moveTo>
                        <a:lnTo>
                          <a:pt x="0" y="91440"/>
                        </a:lnTo>
                      </a:path>
                    </a:pathLst>
                  </a:custGeom>
                  <a:ln w="9525">
                    <a:solidFill>
                      <a:srgbClr val="00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785" name="object 15">
                    <a:extLst>
                      <a:ext uri="{FF2B5EF4-FFF2-40B4-BE49-F238E27FC236}">
                        <a16:creationId xmlns:a16="http://schemas.microsoft.com/office/drawing/2014/main" id="{0158AD31-DFCC-4328-9BE5-EF2F9FD0957B}"/>
                      </a:ext>
                    </a:extLst>
                  </p:cNvPr>
                  <p:cNvSpPr/>
                  <p:nvPr/>
                </p:nvSpPr>
                <p:spPr>
                  <a:xfrm>
                    <a:off x="16669258" y="11868911"/>
                    <a:ext cx="0" cy="914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h="91440">
                        <a:moveTo>
                          <a:pt x="0" y="0"/>
                        </a:moveTo>
                        <a:lnTo>
                          <a:pt x="0" y="91440"/>
                        </a:lnTo>
                      </a:path>
                    </a:pathLst>
                  </a:custGeom>
                  <a:ln w="9525">
                    <a:solidFill>
                      <a:srgbClr val="00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786" name="object 16">
                    <a:extLst>
                      <a:ext uri="{FF2B5EF4-FFF2-40B4-BE49-F238E27FC236}">
                        <a16:creationId xmlns:a16="http://schemas.microsoft.com/office/drawing/2014/main" id="{AC717E73-3857-484C-87B1-10A65DD75E46}"/>
                      </a:ext>
                    </a:extLst>
                  </p:cNvPr>
                  <p:cNvSpPr txBox="1"/>
                  <p:nvPr/>
                </p:nvSpPr>
                <p:spPr>
                  <a:xfrm>
                    <a:off x="1385315" y="12032995"/>
                    <a:ext cx="599186" cy="455078"/>
                  </a:xfrm>
                  <a:prstGeom prst="rect">
                    <a:avLst/>
                  </a:prstGeom>
                </p:spPr>
                <p:txBody>
                  <a:bodyPr vert="horz" wrap="square" lIns="0" tIns="12700" rIns="0" bIns="0" rtlCol="0">
                    <a:spAutoFit/>
                  </a:bodyPr>
                  <a:lstStyle/>
                  <a:p>
                    <a:pPr marL="12700" algn="ctr" defTabSz="7200000">
                      <a:lnSpc>
                        <a:spcPct val="100000"/>
                      </a:lnSpc>
                      <a:spcBef>
                        <a:spcPts val="100"/>
                      </a:spcBef>
                    </a:pPr>
                    <a:r>
                      <a:rPr dirty="0">
                        <a:latin typeface="Arial"/>
                        <a:cs typeface="Arial"/>
                      </a:rPr>
                      <a:t>−6</a:t>
                    </a:r>
                  </a:p>
                </p:txBody>
              </p:sp>
              <p:sp>
                <p:nvSpPr>
                  <p:cNvPr id="1787" name="object 17">
                    <a:extLst>
                      <a:ext uri="{FF2B5EF4-FFF2-40B4-BE49-F238E27FC236}">
                        <a16:creationId xmlns:a16="http://schemas.microsoft.com/office/drawing/2014/main" id="{2601967C-A9F9-41D7-AAB2-4A133C3E82D1}"/>
                      </a:ext>
                    </a:extLst>
                  </p:cNvPr>
                  <p:cNvSpPr txBox="1"/>
                  <p:nvPr/>
                </p:nvSpPr>
                <p:spPr>
                  <a:xfrm>
                    <a:off x="4382261" y="12032995"/>
                    <a:ext cx="599186" cy="455078"/>
                  </a:xfrm>
                  <a:prstGeom prst="rect">
                    <a:avLst/>
                  </a:prstGeom>
                </p:spPr>
                <p:txBody>
                  <a:bodyPr vert="horz" wrap="square" lIns="0" tIns="12700" rIns="0" bIns="0" rtlCol="0">
                    <a:spAutoFit/>
                  </a:bodyPr>
                  <a:lstStyle/>
                  <a:p>
                    <a:pPr marL="12700" algn="ctr" defTabSz="7200000">
                      <a:lnSpc>
                        <a:spcPct val="100000"/>
                      </a:lnSpc>
                      <a:spcBef>
                        <a:spcPts val="100"/>
                      </a:spcBef>
                    </a:pPr>
                    <a:r>
                      <a:rPr dirty="0">
                        <a:latin typeface="Arial"/>
                        <a:cs typeface="Arial"/>
                      </a:rPr>
                      <a:t>−5</a:t>
                    </a:r>
                    <a:endParaRPr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1788" name="object 18">
                    <a:extLst>
                      <a:ext uri="{FF2B5EF4-FFF2-40B4-BE49-F238E27FC236}">
                        <a16:creationId xmlns:a16="http://schemas.microsoft.com/office/drawing/2014/main" id="{0E842F3A-39C0-46D3-A169-83252D6FCADD}"/>
                      </a:ext>
                    </a:extLst>
                  </p:cNvPr>
                  <p:cNvSpPr txBox="1"/>
                  <p:nvPr/>
                </p:nvSpPr>
                <p:spPr>
                  <a:xfrm>
                    <a:off x="7379081" y="12032995"/>
                    <a:ext cx="599186" cy="455078"/>
                  </a:xfrm>
                  <a:prstGeom prst="rect">
                    <a:avLst/>
                  </a:prstGeom>
                </p:spPr>
                <p:txBody>
                  <a:bodyPr vert="horz" wrap="square" lIns="0" tIns="12700" rIns="0" bIns="0" rtlCol="0">
                    <a:spAutoFit/>
                  </a:bodyPr>
                  <a:lstStyle/>
                  <a:p>
                    <a:pPr marL="12700" algn="ctr" defTabSz="7200000">
                      <a:lnSpc>
                        <a:spcPct val="100000"/>
                      </a:lnSpc>
                      <a:spcBef>
                        <a:spcPts val="100"/>
                      </a:spcBef>
                    </a:pPr>
                    <a:r>
                      <a:rPr dirty="0">
                        <a:latin typeface="Arial"/>
                        <a:cs typeface="Arial"/>
                      </a:rPr>
                      <a:t>−4</a:t>
                    </a:r>
                  </a:p>
                </p:txBody>
              </p:sp>
              <p:sp>
                <p:nvSpPr>
                  <p:cNvPr id="1789" name="object 19">
                    <a:extLst>
                      <a:ext uri="{FF2B5EF4-FFF2-40B4-BE49-F238E27FC236}">
                        <a16:creationId xmlns:a16="http://schemas.microsoft.com/office/drawing/2014/main" id="{27084A87-84B6-4E5F-A9EB-8886F2F1E4B2}"/>
                      </a:ext>
                    </a:extLst>
                  </p:cNvPr>
                  <p:cNvSpPr txBox="1"/>
                  <p:nvPr/>
                </p:nvSpPr>
                <p:spPr>
                  <a:xfrm>
                    <a:off x="10376027" y="12032995"/>
                    <a:ext cx="599186" cy="455078"/>
                  </a:xfrm>
                  <a:prstGeom prst="rect">
                    <a:avLst/>
                  </a:prstGeom>
                </p:spPr>
                <p:txBody>
                  <a:bodyPr vert="horz" wrap="square" lIns="0" tIns="12700" rIns="0" bIns="0" rtlCol="0">
                    <a:spAutoFit/>
                  </a:bodyPr>
                  <a:lstStyle/>
                  <a:p>
                    <a:pPr marL="12700" algn="ctr" defTabSz="7200000">
                      <a:lnSpc>
                        <a:spcPct val="100000"/>
                      </a:lnSpc>
                      <a:spcBef>
                        <a:spcPts val="100"/>
                      </a:spcBef>
                    </a:pPr>
                    <a:r>
                      <a:rPr dirty="0">
                        <a:latin typeface="Arial"/>
                        <a:cs typeface="Arial"/>
                      </a:rPr>
                      <a:t>−3</a:t>
                    </a:r>
                    <a:endParaRPr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1790" name="object 20">
                    <a:extLst>
                      <a:ext uri="{FF2B5EF4-FFF2-40B4-BE49-F238E27FC236}">
                        <a16:creationId xmlns:a16="http://schemas.microsoft.com/office/drawing/2014/main" id="{2E879AE6-41F7-468E-84B3-DC6650307B4C}"/>
                      </a:ext>
                    </a:extLst>
                  </p:cNvPr>
                  <p:cNvSpPr txBox="1"/>
                  <p:nvPr/>
                </p:nvSpPr>
                <p:spPr>
                  <a:xfrm>
                    <a:off x="13372845" y="12032995"/>
                    <a:ext cx="599186" cy="455078"/>
                  </a:xfrm>
                  <a:prstGeom prst="rect">
                    <a:avLst/>
                  </a:prstGeom>
                </p:spPr>
                <p:txBody>
                  <a:bodyPr vert="horz" wrap="square" lIns="0" tIns="12700" rIns="0" bIns="0" rtlCol="0">
                    <a:spAutoFit/>
                  </a:bodyPr>
                  <a:lstStyle/>
                  <a:p>
                    <a:pPr marL="12700" algn="ctr" defTabSz="7200000">
                      <a:lnSpc>
                        <a:spcPct val="100000"/>
                      </a:lnSpc>
                      <a:spcBef>
                        <a:spcPts val="100"/>
                      </a:spcBef>
                    </a:pPr>
                    <a:r>
                      <a:rPr dirty="0">
                        <a:latin typeface="Arial"/>
                        <a:cs typeface="Arial"/>
                      </a:rPr>
                      <a:t>−2</a:t>
                    </a:r>
                    <a:endParaRPr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1791" name="object 21">
                    <a:extLst>
                      <a:ext uri="{FF2B5EF4-FFF2-40B4-BE49-F238E27FC236}">
                        <a16:creationId xmlns:a16="http://schemas.microsoft.com/office/drawing/2014/main" id="{5647FA6C-A3F1-41B6-9D0A-E2BF65B29C6B}"/>
                      </a:ext>
                    </a:extLst>
                  </p:cNvPr>
                  <p:cNvSpPr txBox="1"/>
                  <p:nvPr/>
                </p:nvSpPr>
                <p:spPr>
                  <a:xfrm>
                    <a:off x="16369791" y="12032995"/>
                    <a:ext cx="599186" cy="455078"/>
                  </a:xfrm>
                  <a:prstGeom prst="rect">
                    <a:avLst/>
                  </a:prstGeom>
                </p:spPr>
                <p:txBody>
                  <a:bodyPr vert="horz" wrap="square" lIns="0" tIns="12700" rIns="0" bIns="0" rtlCol="0">
                    <a:spAutoFit/>
                  </a:bodyPr>
                  <a:lstStyle/>
                  <a:p>
                    <a:pPr marL="12700" algn="ctr" defTabSz="7200000">
                      <a:lnSpc>
                        <a:spcPct val="100000"/>
                      </a:lnSpc>
                      <a:spcBef>
                        <a:spcPts val="100"/>
                      </a:spcBef>
                    </a:pPr>
                    <a:r>
                      <a:rPr dirty="0">
                        <a:latin typeface="Arial"/>
                        <a:cs typeface="Arial"/>
                      </a:rPr>
                      <a:t>−1</a:t>
                    </a:r>
                    <a:endParaRPr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1792" name="object 22">
                    <a:extLst>
                      <a:ext uri="{FF2B5EF4-FFF2-40B4-BE49-F238E27FC236}">
                        <a16:creationId xmlns:a16="http://schemas.microsoft.com/office/drawing/2014/main" id="{0BDE90AD-98E9-4DCC-A86D-4740B5805F8D}"/>
                      </a:ext>
                    </a:extLst>
                  </p:cNvPr>
                  <p:cNvSpPr/>
                  <p:nvPr/>
                </p:nvSpPr>
                <p:spPr>
                  <a:xfrm>
                    <a:off x="749808" y="1220342"/>
                    <a:ext cx="0" cy="102368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h="10236835">
                        <a:moveTo>
                          <a:pt x="0" y="10236708"/>
                        </a:moveTo>
                        <a:lnTo>
                          <a:pt x="0" y="0"/>
                        </a:lnTo>
                      </a:path>
                    </a:pathLst>
                  </a:custGeom>
                  <a:ln w="9525">
                    <a:solidFill>
                      <a:srgbClr val="00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793" name="object 23">
                    <a:extLst>
                      <a:ext uri="{FF2B5EF4-FFF2-40B4-BE49-F238E27FC236}">
                        <a16:creationId xmlns:a16="http://schemas.microsoft.com/office/drawing/2014/main" id="{8617079B-8E1A-4CD7-80CF-82093B11CEB7}"/>
                      </a:ext>
                    </a:extLst>
                  </p:cNvPr>
                  <p:cNvSpPr/>
                  <p:nvPr/>
                </p:nvSpPr>
                <p:spPr>
                  <a:xfrm>
                    <a:off x="658368" y="11457051"/>
                    <a:ext cx="9144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1440">
                        <a:moveTo>
                          <a:pt x="91439" y="0"/>
                        </a:moveTo>
                        <a:lnTo>
                          <a:pt x="0" y="0"/>
                        </a:lnTo>
                      </a:path>
                    </a:pathLst>
                  </a:custGeom>
                  <a:ln w="9525">
                    <a:solidFill>
                      <a:srgbClr val="00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794" name="object 24">
                    <a:extLst>
                      <a:ext uri="{FF2B5EF4-FFF2-40B4-BE49-F238E27FC236}">
                        <a16:creationId xmlns:a16="http://schemas.microsoft.com/office/drawing/2014/main" id="{76B0F7DE-F754-4AE1-B50F-EBB6060A640D}"/>
                      </a:ext>
                    </a:extLst>
                  </p:cNvPr>
                  <p:cNvSpPr/>
                  <p:nvPr/>
                </p:nvSpPr>
                <p:spPr>
                  <a:xfrm>
                    <a:off x="658368" y="9409683"/>
                    <a:ext cx="9144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1440">
                        <a:moveTo>
                          <a:pt x="91439" y="0"/>
                        </a:moveTo>
                        <a:lnTo>
                          <a:pt x="0" y="0"/>
                        </a:lnTo>
                      </a:path>
                    </a:pathLst>
                  </a:custGeom>
                  <a:ln w="9525">
                    <a:solidFill>
                      <a:srgbClr val="00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795" name="object 25">
                    <a:extLst>
                      <a:ext uri="{FF2B5EF4-FFF2-40B4-BE49-F238E27FC236}">
                        <a16:creationId xmlns:a16="http://schemas.microsoft.com/office/drawing/2014/main" id="{290BA473-DF7E-487E-BB87-ED634A7E530D}"/>
                      </a:ext>
                    </a:extLst>
                  </p:cNvPr>
                  <p:cNvSpPr/>
                  <p:nvPr/>
                </p:nvSpPr>
                <p:spPr>
                  <a:xfrm>
                    <a:off x="658368" y="7362317"/>
                    <a:ext cx="9144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1440">
                        <a:moveTo>
                          <a:pt x="91439" y="0"/>
                        </a:moveTo>
                        <a:lnTo>
                          <a:pt x="0" y="0"/>
                        </a:lnTo>
                      </a:path>
                    </a:pathLst>
                  </a:custGeom>
                  <a:ln w="9525">
                    <a:solidFill>
                      <a:srgbClr val="00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796" name="object 26">
                    <a:extLst>
                      <a:ext uri="{FF2B5EF4-FFF2-40B4-BE49-F238E27FC236}">
                        <a16:creationId xmlns:a16="http://schemas.microsoft.com/office/drawing/2014/main" id="{FEF6F07E-CD76-4A82-BD0D-5378171151AA}"/>
                      </a:ext>
                    </a:extLst>
                  </p:cNvPr>
                  <p:cNvSpPr/>
                  <p:nvPr/>
                </p:nvSpPr>
                <p:spPr>
                  <a:xfrm>
                    <a:off x="658368" y="5315078"/>
                    <a:ext cx="9144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1440">
                        <a:moveTo>
                          <a:pt x="91439" y="0"/>
                        </a:moveTo>
                        <a:lnTo>
                          <a:pt x="0" y="0"/>
                        </a:lnTo>
                      </a:path>
                    </a:pathLst>
                  </a:custGeom>
                  <a:ln w="9525">
                    <a:solidFill>
                      <a:srgbClr val="00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797" name="object 27">
                    <a:extLst>
                      <a:ext uri="{FF2B5EF4-FFF2-40B4-BE49-F238E27FC236}">
                        <a16:creationId xmlns:a16="http://schemas.microsoft.com/office/drawing/2014/main" id="{8C380AB5-6D52-4556-A85D-6F43986DCAB1}"/>
                      </a:ext>
                    </a:extLst>
                  </p:cNvPr>
                  <p:cNvSpPr/>
                  <p:nvPr/>
                </p:nvSpPr>
                <p:spPr>
                  <a:xfrm>
                    <a:off x="658368" y="3267710"/>
                    <a:ext cx="9144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1440">
                        <a:moveTo>
                          <a:pt x="91439" y="0"/>
                        </a:moveTo>
                        <a:lnTo>
                          <a:pt x="0" y="0"/>
                        </a:lnTo>
                      </a:path>
                    </a:pathLst>
                  </a:custGeom>
                  <a:ln w="9525">
                    <a:solidFill>
                      <a:srgbClr val="00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798" name="object 28">
                    <a:extLst>
                      <a:ext uri="{FF2B5EF4-FFF2-40B4-BE49-F238E27FC236}">
                        <a16:creationId xmlns:a16="http://schemas.microsoft.com/office/drawing/2014/main" id="{A827A975-AFD3-49E3-B5ED-F45E0F70D178}"/>
                      </a:ext>
                    </a:extLst>
                  </p:cNvPr>
                  <p:cNvSpPr/>
                  <p:nvPr/>
                </p:nvSpPr>
                <p:spPr>
                  <a:xfrm>
                    <a:off x="658368" y="1220342"/>
                    <a:ext cx="9144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1440">
                        <a:moveTo>
                          <a:pt x="91439" y="0"/>
                        </a:moveTo>
                        <a:lnTo>
                          <a:pt x="0" y="0"/>
                        </a:lnTo>
                      </a:path>
                    </a:pathLst>
                  </a:custGeom>
                  <a:ln w="9525">
                    <a:solidFill>
                      <a:srgbClr val="00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799" name="object 29">
                    <a:extLst>
                      <a:ext uri="{FF2B5EF4-FFF2-40B4-BE49-F238E27FC236}">
                        <a16:creationId xmlns:a16="http://schemas.microsoft.com/office/drawing/2014/main" id="{D48B8D3D-CC1A-4A06-A991-FFAABD63F3F6}"/>
                      </a:ext>
                    </a:extLst>
                  </p:cNvPr>
                  <p:cNvSpPr txBox="1"/>
                  <p:nvPr/>
                </p:nvSpPr>
                <p:spPr>
                  <a:xfrm>
                    <a:off x="379688" y="11453369"/>
                    <a:ext cx="187231" cy="110488"/>
                  </a:xfrm>
                  <a:prstGeom prst="rect">
                    <a:avLst/>
                  </a:prstGeom>
                </p:spPr>
                <p:txBody>
                  <a:bodyPr vert="vert270" wrap="square" lIns="0" tIns="0" rIns="0" bIns="0" rtlCol="0">
                    <a:spAutoFit/>
                  </a:bodyPr>
                  <a:lstStyle/>
                  <a:p>
                    <a:pPr marL="12700" defTabSz="7200000">
                      <a:lnSpc>
                        <a:spcPts val="1425"/>
                      </a:lnSpc>
                    </a:pPr>
                    <a:r>
                      <a:rPr dirty="0">
                        <a:latin typeface="Arial"/>
                        <a:cs typeface="Arial"/>
                      </a:rPr>
                      <a:t>0</a:t>
                    </a:r>
                    <a:endParaRPr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1800" name="object 30">
                    <a:extLst>
                      <a:ext uri="{FF2B5EF4-FFF2-40B4-BE49-F238E27FC236}">
                        <a16:creationId xmlns:a16="http://schemas.microsoft.com/office/drawing/2014/main" id="{7A0AF023-0E7D-404D-A0D3-00F1EF18B2C2}"/>
                      </a:ext>
                    </a:extLst>
                  </p:cNvPr>
                  <p:cNvSpPr txBox="1"/>
                  <p:nvPr/>
                </p:nvSpPr>
                <p:spPr>
                  <a:xfrm>
                    <a:off x="379688" y="9406002"/>
                    <a:ext cx="187231" cy="110488"/>
                  </a:xfrm>
                  <a:prstGeom prst="rect">
                    <a:avLst/>
                  </a:prstGeom>
                </p:spPr>
                <p:txBody>
                  <a:bodyPr vert="vert270" wrap="square" lIns="0" tIns="0" rIns="0" bIns="0" rtlCol="0">
                    <a:spAutoFit/>
                  </a:bodyPr>
                  <a:lstStyle/>
                  <a:p>
                    <a:pPr marL="12700" defTabSz="7200000">
                      <a:lnSpc>
                        <a:spcPts val="1425"/>
                      </a:lnSpc>
                    </a:pPr>
                    <a:r>
                      <a:rPr dirty="0">
                        <a:latin typeface="Arial"/>
                        <a:cs typeface="Arial"/>
                      </a:rPr>
                      <a:t>2</a:t>
                    </a:r>
                    <a:endParaRPr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1801" name="object 31">
                    <a:extLst>
                      <a:ext uri="{FF2B5EF4-FFF2-40B4-BE49-F238E27FC236}">
                        <a16:creationId xmlns:a16="http://schemas.microsoft.com/office/drawing/2014/main" id="{9EDEDD8B-2B97-4D18-9727-B41523C2CA0F}"/>
                      </a:ext>
                    </a:extLst>
                  </p:cNvPr>
                  <p:cNvSpPr txBox="1"/>
                  <p:nvPr/>
                </p:nvSpPr>
                <p:spPr>
                  <a:xfrm>
                    <a:off x="379688" y="7358634"/>
                    <a:ext cx="187231" cy="110488"/>
                  </a:xfrm>
                  <a:prstGeom prst="rect">
                    <a:avLst/>
                  </a:prstGeom>
                </p:spPr>
                <p:txBody>
                  <a:bodyPr vert="vert270" wrap="square" lIns="0" tIns="0" rIns="0" bIns="0" rtlCol="0">
                    <a:spAutoFit/>
                  </a:bodyPr>
                  <a:lstStyle/>
                  <a:p>
                    <a:pPr marL="12700" defTabSz="7200000">
                      <a:lnSpc>
                        <a:spcPts val="1425"/>
                      </a:lnSpc>
                    </a:pPr>
                    <a:r>
                      <a:rPr dirty="0">
                        <a:latin typeface="Arial"/>
                        <a:cs typeface="Arial"/>
                      </a:rPr>
                      <a:t>4</a:t>
                    </a:r>
                    <a:endParaRPr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1802" name="object 32">
                    <a:extLst>
                      <a:ext uri="{FF2B5EF4-FFF2-40B4-BE49-F238E27FC236}">
                        <a16:creationId xmlns:a16="http://schemas.microsoft.com/office/drawing/2014/main" id="{2472B5B4-92A7-4011-8444-DDE5C16F2CA5}"/>
                      </a:ext>
                    </a:extLst>
                  </p:cNvPr>
                  <p:cNvSpPr txBox="1"/>
                  <p:nvPr/>
                </p:nvSpPr>
                <p:spPr>
                  <a:xfrm>
                    <a:off x="379688" y="5311268"/>
                    <a:ext cx="187231" cy="110488"/>
                  </a:xfrm>
                  <a:prstGeom prst="rect">
                    <a:avLst/>
                  </a:prstGeom>
                </p:spPr>
                <p:txBody>
                  <a:bodyPr vert="vert270" wrap="square" lIns="0" tIns="0" rIns="0" bIns="0" rtlCol="0">
                    <a:spAutoFit/>
                  </a:bodyPr>
                  <a:lstStyle/>
                  <a:p>
                    <a:pPr marL="12700" defTabSz="7200000">
                      <a:lnSpc>
                        <a:spcPts val="1425"/>
                      </a:lnSpc>
                    </a:pPr>
                    <a:r>
                      <a:rPr dirty="0">
                        <a:latin typeface="Arial"/>
                        <a:cs typeface="Arial"/>
                      </a:rPr>
                      <a:t>6</a:t>
                    </a:r>
                    <a:endParaRPr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1803" name="object 33">
                    <a:extLst>
                      <a:ext uri="{FF2B5EF4-FFF2-40B4-BE49-F238E27FC236}">
                        <a16:creationId xmlns:a16="http://schemas.microsoft.com/office/drawing/2014/main" id="{333E1E2A-9406-4BE4-8317-0A5AE7234681}"/>
                      </a:ext>
                    </a:extLst>
                  </p:cNvPr>
                  <p:cNvSpPr txBox="1"/>
                  <p:nvPr/>
                </p:nvSpPr>
                <p:spPr>
                  <a:xfrm>
                    <a:off x="379688" y="3263900"/>
                    <a:ext cx="187231" cy="110488"/>
                  </a:xfrm>
                  <a:prstGeom prst="rect">
                    <a:avLst/>
                  </a:prstGeom>
                </p:spPr>
                <p:txBody>
                  <a:bodyPr vert="vert270" wrap="square" lIns="0" tIns="0" rIns="0" bIns="0" rtlCol="0">
                    <a:spAutoFit/>
                  </a:bodyPr>
                  <a:lstStyle/>
                  <a:p>
                    <a:pPr marL="12700" defTabSz="7200000">
                      <a:lnSpc>
                        <a:spcPts val="1425"/>
                      </a:lnSpc>
                    </a:pPr>
                    <a:r>
                      <a:rPr dirty="0">
                        <a:latin typeface="Arial"/>
                        <a:cs typeface="Arial"/>
                      </a:rPr>
                      <a:t>8</a:t>
                    </a:r>
                    <a:endParaRPr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1804" name="object 34">
                    <a:extLst>
                      <a:ext uri="{FF2B5EF4-FFF2-40B4-BE49-F238E27FC236}">
                        <a16:creationId xmlns:a16="http://schemas.microsoft.com/office/drawing/2014/main" id="{D0C320C1-7CC5-4482-906B-2C261977006D}"/>
                      </a:ext>
                    </a:extLst>
                  </p:cNvPr>
                  <p:cNvSpPr txBox="1"/>
                  <p:nvPr/>
                </p:nvSpPr>
                <p:spPr>
                  <a:xfrm>
                    <a:off x="425652" y="779042"/>
                    <a:ext cx="187231" cy="657063"/>
                  </a:xfrm>
                  <a:prstGeom prst="rect">
                    <a:avLst/>
                  </a:prstGeom>
                </p:spPr>
                <p:txBody>
                  <a:bodyPr vert="vert270" wrap="square" lIns="0" tIns="0" rIns="0" bIns="0" rtlCol="0">
                    <a:spAutoFit/>
                  </a:bodyPr>
                  <a:lstStyle/>
                  <a:p>
                    <a:pPr marL="12700" defTabSz="7200000">
                      <a:lnSpc>
                        <a:spcPts val="1425"/>
                      </a:lnSpc>
                    </a:pPr>
                    <a:r>
                      <a:rPr dirty="0">
                        <a:latin typeface="Arial"/>
                        <a:cs typeface="Arial"/>
                      </a:rPr>
                      <a:t>10</a:t>
                    </a:r>
                  </a:p>
                </p:txBody>
              </p:sp>
              <p:sp>
                <p:nvSpPr>
                  <p:cNvPr id="1805" name="object 35">
                    <a:extLst>
                      <a:ext uri="{FF2B5EF4-FFF2-40B4-BE49-F238E27FC236}">
                        <a16:creationId xmlns:a16="http://schemas.microsoft.com/office/drawing/2014/main" id="{537FD6DF-92F4-491A-8344-5347C10307F1}"/>
                      </a:ext>
                    </a:extLst>
                  </p:cNvPr>
                  <p:cNvSpPr/>
                  <p:nvPr/>
                </p:nvSpPr>
                <p:spPr>
                  <a:xfrm>
                    <a:off x="1385188" y="11430381"/>
                    <a:ext cx="29972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19">
                        <a:moveTo>
                          <a:pt x="0" y="0"/>
                        </a:moveTo>
                        <a:lnTo>
                          <a:pt x="299719" y="0"/>
                        </a:lnTo>
                      </a:path>
                    </a:pathLst>
                  </a:custGeom>
                  <a:ln w="53340">
                    <a:solidFill>
                      <a:srgbClr val="D3D3D3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06" name="object 36">
                    <a:extLst>
                      <a:ext uri="{FF2B5EF4-FFF2-40B4-BE49-F238E27FC236}">
                        <a16:creationId xmlns:a16="http://schemas.microsoft.com/office/drawing/2014/main" id="{770C41FD-61B3-4E7D-9639-3E0AA77996CD}"/>
                      </a:ext>
                    </a:extLst>
                  </p:cNvPr>
                  <p:cNvSpPr/>
                  <p:nvPr/>
                </p:nvSpPr>
                <p:spPr>
                  <a:xfrm>
                    <a:off x="1385188" y="11403710"/>
                    <a:ext cx="299720" cy="5333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19" h="53340">
                        <a:moveTo>
                          <a:pt x="0" y="53340"/>
                        </a:moveTo>
                        <a:lnTo>
                          <a:pt x="299719" y="53340"/>
                        </a:lnTo>
                        <a:lnTo>
                          <a:pt x="299719" y="0"/>
                        </a:lnTo>
                        <a:lnTo>
                          <a:pt x="0" y="0"/>
                        </a:lnTo>
                        <a:lnTo>
                          <a:pt x="0" y="53340"/>
                        </a:lnTo>
                        <a:close/>
                      </a:path>
                    </a:pathLst>
                  </a:custGeom>
                  <a:ln w="9525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07" name="object 37">
                    <a:extLst>
                      <a:ext uri="{FF2B5EF4-FFF2-40B4-BE49-F238E27FC236}">
                        <a16:creationId xmlns:a16="http://schemas.microsoft.com/office/drawing/2014/main" id="{AD32F7B8-2B34-4461-B2EE-C1E3177CD205}"/>
                      </a:ext>
                    </a:extLst>
                  </p:cNvPr>
                  <p:cNvSpPr/>
                  <p:nvPr/>
                </p:nvSpPr>
                <p:spPr>
                  <a:xfrm>
                    <a:off x="1684782" y="11457051"/>
                    <a:ext cx="29972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19">
                        <a:moveTo>
                          <a:pt x="0" y="0"/>
                        </a:moveTo>
                        <a:lnTo>
                          <a:pt x="299719" y="0"/>
                        </a:lnTo>
                      </a:path>
                    </a:pathLst>
                  </a:custGeom>
                  <a:ln w="3175">
                    <a:solidFill>
                      <a:srgbClr val="D3D3D3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08" name="object 38">
                    <a:extLst>
                      <a:ext uri="{FF2B5EF4-FFF2-40B4-BE49-F238E27FC236}">
                        <a16:creationId xmlns:a16="http://schemas.microsoft.com/office/drawing/2014/main" id="{F6F5AE59-3BDA-49B2-AB81-6B0C3DE32D52}"/>
                      </a:ext>
                    </a:extLst>
                  </p:cNvPr>
                  <p:cNvSpPr/>
                  <p:nvPr/>
                </p:nvSpPr>
                <p:spPr>
                  <a:xfrm>
                    <a:off x="1684782" y="11457051"/>
                    <a:ext cx="29972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19">
                        <a:moveTo>
                          <a:pt x="0" y="0"/>
                        </a:moveTo>
                        <a:lnTo>
                          <a:pt x="299719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ln w="9525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09" name="object 39">
                    <a:extLst>
                      <a:ext uri="{FF2B5EF4-FFF2-40B4-BE49-F238E27FC236}">
                        <a16:creationId xmlns:a16="http://schemas.microsoft.com/office/drawing/2014/main" id="{B6657630-3D94-49B4-8F54-450A44279502}"/>
                      </a:ext>
                    </a:extLst>
                  </p:cNvPr>
                  <p:cNvSpPr/>
                  <p:nvPr/>
                </p:nvSpPr>
                <p:spPr>
                  <a:xfrm>
                    <a:off x="1984501" y="11457051"/>
                    <a:ext cx="29972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19">
                        <a:moveTo>
                          <a:pt x="0" y="0"/>
                        </a:moveTo>
                        <a:lnTo>
                          <a:pt x="299719" y="0"/>
                        </a:lnTo>
                      </a:path>
                    </a:pathLst>
                  </a:custGeom>
                  <a:ln w="3175">
                    <a:solidFill>
                      <a:srgbClr val="D3D3D3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10" name="object 40">
                    <a:extLst>
                      <a:ext uri="{FF2B5EF4-FFF2-40B4-BE49-F238E27FC236}">
                        <a16:creationId xmlns:a16="http://schemas.microsoft.com/office/drawing/2014/main" id="{2739A3B1-80FE-4C3A-B4F8-F6801D910BD1}"/>
                      </a:ext>
                    </a:extLst>
                  </p:cNvPr>
                  <p:cNvSpPr/>
                  <p:nvPr/>
                </p:nvSpPr>
                <p:spPr>
                  <a:xfrm>
                    <a:off x="1984501" y="11457051"/>
                    <a:ext cx="29972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19">
                        <a:moveTo>
                          <a:pt x="0" y="0"/>
                        </a:moveTo>
                        <a:lnTo>
                          <a:pt x="299719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ln w="9525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11" name="object 41">
                    <a:extLst>
                      <a:ext uri="{FF2B5EF4-FFF2-40B4-BE49-F238E27FC236}">
                        <a16:creationId xmlns:a16="http://schemas.microsoft.com/office/drawing/2014/main" id="{61BF3C81-60E3-4B2D-87BB-24E5E5CF2174}"/>
                      </a:ext>
                    </a:extLst>
                  </p:cNvPr>
                  <p:cNvSpPr/>
                  <p:nvPr/>
                </p:nvSpPr>
                <p:spPr>
                  <a:xfrm>
                    <a:off x="2284222" y="11457051"/>
                    <a:ext cx="29972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19">
                        <a:moveTo>
                          <a:pt x="0" y="0"/>
                        </a:moveTo>
                        <a:lnTo>
                          <a:pt x="299719" y="0"/>
                        </a:lnTo>
                      </a:path>
                    </a:pathLst>
                  </a:custGeom>
                  <a:ln w="3175">
                    <a:solidFill>
                      <a:srgbClr val="D3D3D3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12" name="object 42">
                    <a:extLst>
                      <a:ext uri="{FF2B5EF4-FFF2-40B4-BE49-F238E27FC236}">
                        <a16:creationId xmlns:a16="http://schemas.microsoft.com/office/drawing/2014/main" id="{70DED7C9-DDA2-44CF-AFDB-2EBA67C4CC0A}"/>
                      </a:ext>
                    </a:extLst>
                  </p:cNvPr>
                  <p:cNvSpPr/>
                  <p:nvPr/>
                </p:nvSpPr>
                <p:spPr>
                  <a:xfrm>
                    <a:off x="2284222" y="11457051"/>
                    <a:ext cx="29972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19">
                        <a:moveTo>
                          <a:pt x="0" y="0"/>
                        </a:moveTo>
                        <a:lnTo>
                          <a:pt x="299719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ln w="9525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13" name="object 43">
                    <a:extLst>
                      <a:ext uri="{FF2B5EF4-FFF2-40B4-BE49-F238E27FC236}">
                        <a16:creationId xmlns:a16="http://schemas.microsoft.com/office/drawing/2014/main" id="{265C1A92-3722-4178-8E23-A3FF5E16D7DF}"/>
                      </a:ext>
                    </a:extLst>
                  </p:cNvPr>
                  <p:cNvSpPr/>
                  <p:nvPr/>
                </p:nvSpPr>
                <p:spPr>
                  <a:xfrm>
                    <a:off x="2583942" y="11457051"/>
                    <a:ext cx="29972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19">
                        <a:moveTo>
                          <a:pt x="0" y="0"/>
                        </a:moveTo>
                        <a:lnTo>
                          <a:pt x="299719" y="0"/>
                        </a:lnTo>
                      </a:path>
                    </a:pathLst>
                  </a:custGeom>
                  <a:ln w="3175">
                    <a:solidFill>
                      <a:srgbClr val="D3D3D3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14" name="object 44">
                    <a:extLst>
                      <a:ext uri="{FF2B5EF4-FFF2-40B4-BE49-F238E27FC236}">
                        <a16:creationId xmlns:a16="http://schemas.microsoft.com/office/drawing/2014/main" id="{A0775FFA-F8AC-4B38-BC84-E4F74C2D9524}"/>
                      </a:ext>
                    </a:extLst>
                  </p:cNvPr>
                  <p:cNvSpPr/>
                  <p:nvPr/>
                </p:nvSpPr>
                <p:spPr>
                  <a:xfrm>
                    <a:off x="2583942" y="11457051"/>
                    <a:ext cx="29972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19">
                        <a:moveTo>
                          <a:pt x="0" y="0"/>
                        </a:moveTo>
                        <a:lnTo>
                          <a:pt x="299719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ln w="9525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15" name="object 45">
                    <a:extLst>
                      <a:ext uri="{FF2B5EF4-FFF2-40B4-BE49-F238E27FC236}">
                        <a16:creationId xmlns:a16="http://schemas.microsoft.com/office/drawing/2014/main" id="{FA6E3577-1B43-419A-A80D-E9C21BB59811}"/>
                      </a:ext>
                    </a:extLst>
                  </p:cNvPr>
                  <p:cNvSpPr/>
                  <p:nvPr/>
                </p:nvSpPr>
                <p:spPr>
                  <a:xfrm>
                    <a:off x="2883535" y="11430381"/>
                    <a:ext cx="29972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19">
                        <a:moveTo>
                          <a:pt x="0" y="0"/>
                        </a:moveTo>
                        <a:lnTo>
                          <a:pt x="299719" y="0"/>
                        </a:lnTo>
                      </a:path>
                    </a:pathLst>
                  </a:custGeom>
                  <a:ln w="53340">
                    <a:solidFill>
                      <a:srgbClr val="D3D3D3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16" name="object 46">
                    <a:extLst>
                      <a:ext uri="{FF2B5EF4-FFF2-40B4-BE49-F238E27FC236}">
                        <a16:creationId xmlns:a16="http://schemas.microsoft.com/office/drawing/2014/main" id="{80B570CB-E668-470F-A794-6C8A738AB94C}"/>
                      </a:ext>
                    </a:extLst>
                  </p:cNvPr>
                  <p:cNvSpPr/>
                  <p:nvPr/>
                </p:nvSpPr>
                <p:spPr>
                  <a:xfrm>
                    <a:off x="2883535" y="11403710"/>
                    <a:ext cx="299720" cy="5333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19" h="53340">
                        <a:moveTo>
                          <a:pt x="0" y="53340"/>
                        </a:moveTo>
                        <a:lnTo>
                          <a:pt x="299719" y="53340"/>
                        </a:lnTo>
                        <a:lnTo>
                          <a:pt x="299719" y="0"/>
                        </a:lnTo>
                        <a:lnTo>
                          <a:pt x="0" y="0"/>
                        </a:lnTo>
                        <a:lnTo>
                          <a:pt x="0" y="53340"/>
                        </a:lnTo>
                        <a:close/>
                      </a:path>
                    </a:pathLst>
                  </a:custGeom>
                  <a:ln w="9525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17" name="object 47">
                    <a:extLst>
                      <a:ext uri="{FF2B5EF4-FFF2-40B4-BE49-F238E27FC236}">
                        <a16:creationId xmlns:a16="http://schemas.microsoft.com/office/drawing/2014/main" id="{6A276270-9A64-4856-9553-B32300446347}"/>
                      </a:ext>
                    </a:extLst>
                  </p:cNvPr>
                  <p:cNvSpPr/>
                  <p:nvPr/>
                </p:nvSpPr>
                <p:spPr>
                  <a:xfrm>
                    <a:off x="3183254" y="11457051"/>
                    <a:ext cx="29972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>
                        <a:moveTo>
                          <a:pt x="0" y="0"/>
                        </a:moveTo>
                        <a:lnTo>
                          <a:pt x="299719" y="0"/>
                        </a:lnTo>
                      </a:path>
                    </a:pathLst>
                  </a:custGeom>
                  <a:ln w="3175">
                    <a:solidFill>
                      <a:srgbClr val="D3D3D3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18" name="object 48">
                    <a:extLst>
                      <a:ext uri="{FF2B5EF4-FFF2-40B4-BE49-F238E27FC236}">
                        <a16:creationId xmlns:a16="http://schemas.microsoft.com/office/drawing/2014/main" id="{CD9A00AB-85B0-4105-9817-01C12D525F37}"/>
                      </a:ext>
                    </a:extLst>
                  </p:cNvPr>
                  <p:cNvSpPr/>
                  <p:nvPr/>
                </p:nvSpPr>
                <p:spPr>
                  <a:xfrm>
                    <a:off x="3183254" y="11457051"/>
                    <a:ext cx="29972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>
                        <a:moveTo>
                          <a:pt x="0" y="0"/>
                        </a:moveTo>
                        <a:lnTo>
                          <a:pt x="299719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ln w="9525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19" name="object 49">
                    <a:extLst>
                      <a:ext uri="{FF2B5EF4-FFF2-40B4-BE49-F238E27FC236}">
                        <a16:creationId xmlns:a16="http://schemas.microsoft.com/office/drawing/2014/main" id="{067D01EC-6C10-4DE0-BFEA-BD46BFF39F70}"/>
                      </a:ext>
                    </a:extLst>
                  </p:cNvPr>
                  <p:cNvSpPr/>
                  <p:nvPr/>
                </p:nvSpPr>
                <p:spPr>
                  <a:xfrm>
                    <a:off x="3482975" y="11457051"/>
                    <a:ext cx="29972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>
                        <a:moveTo>
                          <a:pt x="0" y="0"/>
                        </a:moveTo>
                        <a:lnTo>
                          <a:pt x="299720" y="0"/>
                        </a:lnTo>
                      </a:path>
                    </a:pathLst>
                  </a:custGeom>
                  <a:ln w="3175">
                    <a:solidFill>
                      <a:srgbClr val="D3D3D3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20" name="object 50">
                    <a:extLst>
                      <a:ext uri="{FF2B5EF4-FFF2-40B4-BE49-F238E27FC236}">
                        <a16:creationId xmlns:a16="http://schemas.microsoft.com/office/drawing/2014/main" id="{30354CCD-D7A7-4845-8657-F636583D820F}"/>
                      </a:ext>
                    </a:extLst>
                  </p:cNvPr>
                  <p:cNvSpPr/>
                  <p:nvPr/>
                </p:nvSpPr>
                <p:spPr>
                  <a:xfrm>
                    <a:off x="3482975" y="11457051"/>
                    <a:ext cx="29972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>
                        <a:moveTo>
                          <a:pt x="0" y="0"/>
                        </a:moveTo>
                        <a:lnTo>
                          <a:pt x="29972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ln w="9525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21" name="object 51">
                    <a:extLst>
                      <a:ext uri="{FF2B5EF4-FFF2-40B4-BE49-F238E27FC236}">
                        <a16:creationId xmlns:a16="http://schemas.microsoft.com/office/drawing/2014/main" id="{C70A1AEE-7BA6-4F50-A221-CF85F413FF17}"/>
                      </a:ext>
                    </a:extLst>
                  </p:cNvPr>
                  <p:cNvSpPr/>
                  <p:nvPr/>
                </p:nvSpPr>
                <p:spPr>
                  <a:xfrm>
                    <a:off x="3782695" y="11457051"/>
                    <a:ext cx="29972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>
                        <a:moveTo>
                          <a:pt x="0" y="0"/>
                        </a:moveTo>
                        <a:lnTo>
                          <a:pt x="299720" y="0"/>
                        </a:lnTo>
                      </a:path>
                    </a:pathLst>
                  </a:custGeom>
                  <a:ln w="3175">
                    <a:solidFill>
                      <a:srgbClr val="D3D3D3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22" name="object 52">
                    <a:extLst>
                      <a:ext uri="{FF2B5EF4-FFF2-40B4-BE49-F238E27FC236}">
                        <a16:creationId xmlns:a16="http://schemas.microsoft.com/office/drawing/2014/main" id="{8F8B7484-1104-4EC7-8BA4-CD2B80EB8318}"/>
                      </a:ext>
                    </a:extLst>
                  </p:cNvPr>
                  <p:cNvSpPr/>
                  <p:nvPr/>
                </p:nvSpPr>
                <p:spPr>
                  <a:xfrm>
                    <a:off x="3782695" y="11457051"/>
                    <a:ext cx="29972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>
                        <a:moveTo>
                          <a:pt x="0" y="0"/>
                        </a:moveTo>
                        <a:lnTo>
                          <a:pt x="29972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ln w="9525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23" name="object 53">
                    <a:extLst>
                      <a:ext uri="{FF2B5EF4-FFF2-40B4-BE49-F238E27FC236}">
                        <a16:creationId xmlns:a16="http://schemas.microsoft.com/office/drawing/2014/main" id="{E3F4DEEC-9737-4F54-B121-523F6B9DFCAC}"/>
                      </a:ext>
                    </a:extLst>
                  </p:cNvPr>
                  <p:cNvSpPr/>
                  <p:nvPr/>
                </p:nvSpPr>
                <p:spPr>
                  <a:xfrm>
                    <a:off x="4082288" y="11457051"/>
                    <a:ext cx="29972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>
                        <a:moveTo>
                          <a:pt x="0" y="0"/>
                        </a:moveTo>
                        <a:lnTo>
                          <a:pt x="299720" y="0"/>
                        </a:lnTo>
                      </a:path>
                    </a:pathLst>
                  </a:custGeom>
                  <a:ln w="3175">
                    <a:solidFill>
                      <a:srgbClr val="D3D3D3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24" name="object 54">
                    <a:extLst>
                      <a:ext uri="{FF2B5EF4-FFF2-40B4-BE49-F238E27FC236}">
                        <a16:creationId xmlns:a16="http://schemas.microsoft.com/office/drawing/2014/main" id="{9BCAF898-4A4A-4ADC-9F5A-741AEC97090F}"/>
                      </a:ext>
                    </a:extLst>
                  </p:cNvPr>
                  <p:cNvSpPr/>
                  <p:nvPr/>
                </p:nvSpPr>
                <p:spPr>
                  <a:xfrm>
                    <a:off x="4082288" y="11457051"/>
                    <a:ext cx="29972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>
                        <a:moveTo>
                          <a:pt x="0" y="0"/>
                        </a:moveTo>
                        <a:lnTo>
                          <a:pt x="29972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ln w="9525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25" name="object 55">
                    <a:extLst>
                      <a:ext uri="{FF2B5EF4-FFF2-40B4-BE49-F238E27FC236}">
                        <a16:creationId xmlns:a16="http://schemas.microsoft.com/office/drawing/2014/main" id="{12055065-98C7-4B2D-B471-A08559EC04D7}"/>
                      </a:ext>
                    </a:extLst>
                  </p:cNvPr>
                  <p:cNvSpPr/>
                  <p:nvPr/>
                </p:nvSpPr>
                <p:spPr>
                  <a:xfrm>
                    <a:off x="4382008" y="11457051"/>
                    <a:ext cx="29972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>
                        <a:moveTo>
                          <a:pt x="0" y="0"/>
                        </a:moveTo>
                        <a:lnTo>
                          <a:pt x="299720" y="0"/>
                        </a:lnTo>
                      </a:path>
                    </a:pathLst>
                  </a:custGeom>
                  <a:ln w="3175">
                    <a:solidFill>
                      <a:srgbClr val="D3D3D3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26" name="object 56">
                    <a:extLst>
                      <a:ext uri="{FF2B5EF4-FFF2-40B4-BE49-F238E27FC236}">
                        <a16:creationId xmlns:a16="http://schemas.microsoft.com/office/drawing/2014/main" id="{BC8BB8E1-50BB-4286-AB32-722D4EF3189A}"/>
                      </a:ext>
                    </a:extLst>
                  </p:cNvPr>
                  <p:cNvSpPr/>
                  <p:nvPr/>
                </p:nvSpPr>
                <p:spPr>
                  <a:xfrm>
                    <a:off x="4382008" y="11457051"/>
                    <a:ext cx="29972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>
                        <a:moveTo>
                          <a:pt x="0" y="0"/>
                        </a:moveTo>
                        <a:lnTo>
                          <a:pt x="29972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ln w="9525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27" name="object 57">
                    <a:extLst>
                      <a:ext uri="{FF2B5EF4-FFF2-40B4-BE49-F238E27FC236}">
                        <a16:creationId xmlns:a16="http://schemas.microsoft.com/office/drawing/2014/main" id="{C351A8F6-66AE-416B-8C08-9EEFDFB25D69}"/>
                      </a:ext>
                    </a:extLst>
                  </p:cNvPr>
                  <p:cNvSpPr/>
                  <p:nvPr/>
                </p:nvSpPr>
                <p:spPr>
                  <a:xfrm>
                    <a:off x="4681728" y="11430381"/>
                    <a:ext cx="29972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>
                        <a:moveTo>
                          <a:pt x="0" y="0"/>
                        </a:moveTo>
                        <a:lnTo>
                          <a:pt x="299720" y="0"/>
                        </a:lnTo>
                      </a:path>
                    </a:pathLst>
                  </a:custGeom>
                  <a:ln w="53340">
                    <a:solidFill>
                      <a:srgbClr val="D3D3D3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28" name="object 58">
                    <a:extLst>
                      <a:ext uri="{FF2B5EF4-FFF2-40B4-BE49-F238E27FC236}">
                        <a16:creationId xmlns:a16="http://schemas.microsoft.com/office/drawing/2014/main" id="{B31E50E4-94BA-4E32-9AB6-28C738091D32}"/>
                      </a:ext>
                    </a:extLst>
                  </p:cNvPr>
                  <p:cNvSpPr/>
                  <p:nvPr/>
                </p:nvSpPr>
                <p:spPr>
                  <a:xfrm>
                    <a:off x="4681728" y="11403710"/>
                    <a:ext cx="299720" cy="5333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 h="53340">
                        <a:moveTo>
                          <a:pt x="0" y="53340"/>
                        </a:moveTo>
                        <a:lnTo>
                          <a:pt x="299720" y="53340"/>
                        </a:lnTo>
                        <a:lnTo>
                          <a:pt x="299720" y="0"/>
                        </a:lnTo>
                        <a:lnTo>
                          <a:pt x="0" y="0"/>
                        </a:lnTo>
                        <a:lnTo>
                          <a:pt x="0" y="53340"/>
                        </a:lnTo>
                        <a:close/>
                      </a:path>
                    </a:pathLst>
                  </a:custGeom>
                  <a:ln w="9525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29" name="object 59">
                    <a:extLst>
                      <a:ext uri="{FF2B5EF4-FFF2-40B4-BE49-F238E27FC236}">
                        <a16:creationId xmlns:a16="http://schemas.microsoft.com/office/drawing/2014/main" id="{FB12D30A-657D-42EA-AADF-D98D571C699E}"/>
                      </a:ext>
                    </a:extLst>
                  </p:cNvPr>
                  <p:cNvSpPr/>
                  <p:nvPr/>
                </p:nvSpPr>
                <p:spPr>
                  <a:xfrm>
                    <a:off x="4981447" y="11457051"/>
                    <a:ext cx="29972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>
                        <a:moveTo>
                          <a:pt x="0" y="0"/>
                        </a:moveTo>
                        <a:lnTo>
                          <a:pt x="299720" y="0"/>
                        </a:lnTo>
                      </a:path>
                    </a:pathLst>
                  </a:custGeom>
                  <a:ln w="3175">
                    <a:solidFill>
                      <a:srgbClr val="D3D3D3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30" name="object 60">
                    <a:extLst>
                      <a:ext uri="{FF2B5EF4-FFF2-40B4-BE49-F238E27FC236}">
                        <a16:creationId xmlns:a16="http://schemas.microsoft.com/office/drawing/2014/main" id="{6E166F9A-493F-4682-B186-8871EB51582B}"/>
                      </a:ext>
                    </a:extLst>
                  </p:cNvPr>
                  <p:cNvSpPr/>
                  <p:nvPr/>
                </p:nvSpPr>
                <p:spPr>
                  <a:xfrm>
                    <a:off x="4981447" y="11457051"/>
                    <a:ext cx="29972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>
                        <a:moveTo>
                          <a:pt x="0" y="0"/>
                        </a:moveTo>
                        <a:lnTo>
                          <a:pt x="29972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ln w="9525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31" name="object 61">
                    <a:extLst>
                      <a:ext uri="{FF2B5EF4-FFF2-40B4-BE49-F238E27FC236}">
                        <a16:creationId xmlns:a16="http://schemas.microsoft.com/office/drawing/2014/main" id="{6755A752-1615-4CB3-8245-5D165E38648B}"/>
                      </a:ext>
                    </a:extLst>
                  </p:cNvPr>
                  <p:cNvSpPr/>
                  <p:nvPr/>
                </p:nvSpPr>
                <p:spPr>
                  <a:xfrm>
                    <a:off x="5281040" y="11457051"/>
                    <a:ext cx="29972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>
                        <a:moveTo>
                          <a:pt x="0" y="0"/>
                        </a:moveTo>
                        <a:lnTo>
                          <a:pt x="299720" y="0"/>
                        </a:lnTo>
                      </a:path>
                    </a:pathLst>
                  </a:custGeom>
                  <a:ln w="3175">
                    <a:solidFill>
                      <a:srgbClr val="D3D3D3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32" name="object 62">
                    <a:extLst>
                      <a:ext uri="{FF2B5EF4-FFF2-40B4-BE49-F238E27FC236}">
                        <a16:creationId xmlns:a16="http://schemas.microsoft.com/office/drawing/2014/main" id="{3C88F629-2F99-4BE1-8DBE-AB33581436EB}"/>
                      </a:ext>
                    </a:extLst>
                  </p:cNvPr>
                  <p:cNvSpPr/>
                  <p:nvPr/>
                </p:nvSpPr>
                <p:spPr>
                  <a:xfrm>
                    <a:off x="5281040" y="11457051"/>
                    <a:ext cx="29972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>
                        <a:moveTo>
                          <a:pt x="0" y="0"/>
                        </a:moveTo>
                        <a:lnTo>
                          <a:pt x="29972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ln w="9525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33" name="object 63">
                    <a:extLst>
                      <a:ext uri="{FF2B5EF4-FFF2-40B4-BE49-F238E27FC236}">
                        <a16:creationId xmlns:a16="http://schemas.microsoft.com/office/drawing/2014/main" id="{5835C540-FA10-4FCD-9590-C379BEADA5D8}"/>
                      </a:ext>
                    </a:extLst>
                  </p:cNvPr>
                  <p:cNvSpPr/>
                  <p:nvPr/>
                </p:nvSpPr>
                <p:spPr>
                  <a:xfrm>
                    <a:off x="5580760" y="11457051"/>
                    <a:ext cx="29972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>
                        <a:moveTo>
                          <a:pt x="0" y="0"/>
                        </a:moveTo>
                        <a:lnTo>
                          <a:pt x="299720" y="0"/>
                        </a:lnTo>
                      </a:path>
                    </a:pathLst>
                  </a:custGeom>
                  <a:ln w="3175">
                    <a:solidFill>
                      <a:srgbClr val="D3D3D3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34" name="object 64">
                    <a:extLst>
                      <a:ext uri="{FF2B5EF4-FFF2-40B4-BE49-F238E27FC236}">
                        <a16:creationId xmlns:a16="http://schemas.microsoft.com/office/drawing/2014/main" id="{77D94E86-46B8-4CA7-AF71-A53C8ECEA762}"/>
                      </a:ext>
                    </a:extLst>
                  </p:cNvPr>
                  <p:cNvSpPr/>
                  <p:nvPr/>
                </p:nvSpPr>
                <p:spPr>
                  <a:xfrm>
                    <a:off x="5580760" y="11457051"/>
                    <a:ext cx="29972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>
                        <a:moveTo>
                          <a:pt x="0" y="0"/>
                        </a:moveTo>
                        <a:lnTo>
                          <a:pt x="29972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ln w="9525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35" name="object 65">
                    <a:extLst>
                      <a:ext uri="{FF2B5EF4-FFF2-40B4-BE49-F238E27FC236}">
                        <a16:creationId xmlns:a16="http://schemas.microsoft.com/office/drawing/2014/main" id="{F553C6DE-018D-4FD9-9E19-B230AA046B2F}"/>
                      </a:ext>
                    </a:extLst>
                  </p:cNvPr>
                  <p:cNvSpPr/>
                  <p:nvPr/>
                </p:nvSpPr>
                <p:spPr>
                  <a:xfrm>
                    <a:off x="5880480" y="11457051"/>
                    <a:ext cx="29972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>
                        <a:moveTo>
                          <a:pt x="0" y="0"/>
                        </a:moveTo>
                        <a:lnTo>
                          <a:pt x="299720" y="0"/>
                        </a:lnTo>
                      </a:path>
                    </a:pathLst>
                  </a:custGeom>
                  <a:ln w="3175">
                    <a:solidFill>
                      <a:srgbClr val="D3D3D3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36" name="object 66">
                    <a:extLst>
                      <a:ext uri="{FF2B5EF4-FFF2-40B4-BE49-F238E27FC236}">
                        <a16:creationId xmlns:a16="http://schemas.microsoft.com/office/drawing/2014/main" id="{8CAD0D7E-0ABF-4491-BC8F-A900751161D0}"/>
                      </a:ext>
                    </a:extLst>
                  </p:cNvPr>
                  <p:cNvSpPr/>
                  <p:nvPr/>
                </p:nvSpPr>
                <p:spPr>
                  <a:xfrm>
                    <a:off x="5880480" y="11457051"/>
                    <a:ext cx="29972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>
                        <a:moveTo>
                          <a:pt x="0" y="0"/>
                        </a:moveTo>
                        <a:lnTo>
                          <a:pt x="29972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ln w="9525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37" name="object 67">
                    <a:extLst>
                      <a:ext uri="{FF2B5EF4-FFF2-40B4-BE49-F238E27FC236}">
                        <a16:creationId xmlns:a16="http://schemas.microsoft.com/office/drawing/2014/main" id="{618D37CA-99C3-4803-81D1-023ED1A9157E}"/>
                      </a:ext>
                    </a:extLst>
                  </p:cNvPr>
                  <p:cNvSpPr/>
                  <p:nvPr/>
                </p:nvSpPr>
                <p:spPr>
                  <a:xfrm>
                    <a:off x="6180201" y="11457051"/>
                    <a:ext cx="29972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>
                        <a:moveTo>
                          <a:pt x="0" y="0"/>
                        </a:moveTo>
                        <a:lnTo>
                          <a:pt x="299720" y="0"/>
                        </a:lnTo>
                      </a:path>
                    </a:pathLst>
                  </a:custGeom>
                  <a:ln w="3175">
                    <a:solidFill>
                      <a:srgbClr val="D3D3D3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38" name="object 68">
                    <a:extLst>
                      <a:ext uri="{FF2B5EF4-FFF2-40B4-BE49-F238E27FC236}">
                        <a16:creationId xmlns:a16="http://schemas.microsoft.com/office/drawing/2014/main" id="{3E01F36D-D81D-4A68-B3CF-756CC48682A9}"/>
                      </a:ext>
                    </a:extLst>
                  </p:cNvPr>
                  <p:cNvSpPr/>
                  <p:nvPr/>
                </p:nvSpPr>
                <p:spPr>
                  <a:xfrm>
                    <a:off x="6180201" y="11457051"/>
                    <a:ext cx="29972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>
                        <a:moveTo>
                          <a:pt x="0" y="0"/>
                        </a:moveTo>
                        <a:lnTo>
                          <a:pt x="29972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ln w="9525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39" name="object 69">
                    <a:extLst>
                      <a:ext uri="{FF2B5EF4-FFF2-40B4-BE49-F238E27FC236}">
                        <a16:creationId xmlns:a16="http://schemas.microsoft.com/office/drawing/2014/main" id="{677466F7-708E-4452-BC65-B2EB94D86A2A}"/>
                      </a:ext>
                    </a:extLst>
                  </p:cNvPr>
                  <p:cNvSpPr/>
                  <p:nvPr/>
                </p:nvSpPr>
                <p:spPr>
                  <a:xfrm>
                    <a:off x="6479794" y="11350371"/>
                    <a:ext cx="299720" cy="1066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 h="106679">
                        <a:moveTo>
                          <a:pt x="0" y="106679"/>
                        </a:moveTo>
                        <a:lnTo>
                          <a:pt x="299720" y="106679"/>
                        </a:lnTo>
                        <a:lnTo>
                          <a:pt x="299720" y="0"/>
                        </a:lnTo>
                        <a:lnTo>
                          <a:pt x="0" y="0"/>
                        </a:lnTo>
                        <a:lnTo>
                          <a:pt x="0" y="106679"/>
                        </a:lnTo>
                        <a:close/>
                      </a:path>
                    </a:pathLst>
                  </a:custGeom>
                  <a:solidFill>
                    <a:srgbClr val="D3D3D3"/>
                  </a:solidFill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40" name="object 70">
                    <a:extLst>
                      <a:ext uri="{FF2B5EF4-FFF2-40B4-BE49-F238E27FC236}">
                        <a16:creationId xmlns:a16="http://schemas.microsoft.com/office/drawing/2014/main" id="{8E10488A-0EDA-4887-8AA1-4EC83D307D5C}"/>
                      </a:ext>
                    </a:extLst>
                  </p:cNvPr>
                  <p:cNvSpPr/>
                  <p:nvPr/>
                </p:nvSpPr>
                <p:spPr>
                  <a:xfrm>
                    <a:off x="6479794" y="11350371"/>
                    <a:ext cx="299720" cy="1066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 h="106679">
                        <a:moveTo>
                          <a:pt x="0" y="106679"/>
                        </a:moveTo>
                        <a:lnTo>
                          <a:pt x="299720" y="106679"/>
                        </a:lnTo>
                        <a:lnTo>
                          <a:pt x="299720" y="0"/>
                        </a:lnTo>
                        <a:lnTo>
                          <a:pt x="0" y="0"/>
                        </a:lnTo>
                        <a:lnTo>
                          <a:pt x="0" y="106679"/>
                        </a:lnTo>
                        <a:close/>
                      </a:path>
                    </a:pathLst>
                  </a:custGeom>
                  <a:ln w="9525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41" name="object 71">
                    <a:extLst>
                      <a:ext uri="{FF2B5EF4-FFF2-40B4-BE49-F238E27FC236}">
                        <a16:creationId xmlns:a16="http://schemas.microsoft.com/office/drawing/2014/main" id="{23E73264-ACDE-42BB-9975-9A0C32871C9E}"/>
                      </a:ext>
                    </a:extLst>
                  </p:cNvPr>
                  <p:cNvSpPr/>
                  <p:nvPr/>
                </p:nvSpPr>
                <p:spPr>
                  <a:xfrm>
                    <a:off x="6779514" y="11350371"/>
                    <a:ext cx="299720" cy="1066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 h="106679">
                        <a:moveTo>
                          <a:pt x="0" y="106679"/>
                        </a:moveTo>
                        <a:lnTo>
                          <a:pt x="299720" y="106679"/>
                        </a:lnTo>
                        <a:lnTo>
                          <a:pt x="299720" y="0"/>
                        </a:lnTo>
                        <a:lnTo>
                          <a:pt x="0" y="0"/>
                        </a:lnTo>
                        <a:lnTo>
                          <a:pt x="0" y="106679"/>
                        </a:lnTo>
                        <a:close/>
                      </a:path>
                    </a:pathLst>
                  </a:custGeom>
                  <a:solidFill>
                    <a:srgbClr val="D3D3D3"/>
                  </a:solidFill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42" name="object 72">
                    <a:extLst>
                      <a:ext uri="{FF2B5EF4-FFF2-40B4-BE49-F238E27FC236}">
                        <a16:creationId xmlns:a16="http://schemas.microsoft.com/office/drawing/2014/main" id="{4BE1C3B5-EE0E-4CAF-BAB4-AAC12AC9DEC1}"/>
                      </a:ext>
                    </a:extLst>
                  </p:cNvPr>
                  <p:cNvSpPr/>
                  <p:nvPr/>
                </p:nvSpPr>
                <p:spPr>
                  <a:xfrm>
                    <a:off x="6779514" y="11350371"/>
                    <a:ext cx="299720" cy="1066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 h="106679">
                        <a:moveTo>
                          <a:pt x="0" y="106679"/>
                        </a:moveTo>
                        <a:lnTo>
                          <a:pt x="299720" y="106679"/>
                        </a:lnTo>
                        <a:lnTo>
                          <a:pt x="299720" y="0"/>
                        </a:lnTo>
                        <a:lnTo>
                          <a:pt x="0" y="0"/>
                        </a:lnTo>
                        <a:lnTo>
                          <a:pt x="0" y="106679"/>
                        </a:lnTo>
                        <a:close/>
                      </a:path>
                    </a:pathLst>
                  </a:custGeom>
                  <a:ln w="9525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43" name="object 73">
                    <a:extLst>
                      <a:ext uri="{FF2B5EF4-FFF2-40B4-BE49-F238E27FC236}">
                        <a16:creationId xmlns:a16="http://schemas.microsoft.com/office/drawing/2014/main" id="{DCA73F34-741F-4D8D-9016-DDA0BBB9F10D}"/>
                      </a:ext>
                    </a:extLst>
                  </p:cNvPr>
                  <p:cNvSpPr/>
                  <p:nvPr/>
                </p:nvSpPr>
                <p:spPr>
                  <a:xfrm>
                    <a:off x="7079233" y="11190352"/>
                    <a:ext cx="299720" cy="26670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 h="266700">
                        <a:moveTo>
                          <a:pt x="0" y="266700"/>
                        </a:moveTo>
                        <a:lnTo>
                          <a:pt x="299720" y="266700"/>
                        </a:lnTo>
                        <a:lnTo>
                          <a:pt x="299720" y="0"/>
                        </a:lnTo>
                        <a:lnTo>
                          <a:pt x="0" y="0"/>
                        </a:lnTo>
                        <a:lnTo>
                          <a:pt x="0" y="266700"/>
                        </a:lnTo>
                        <a:close/>
                      </a:path>
                    </a:pathLst>
                  </a:custGeom>
                  <a:solidFill>
                    <a:srgbClr val="D3D3D3"/>
                  </a:solidFill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44" name="object 74">
                    <a:extLst>
                      <a:ext uri="{FF2B5EF4-FFF2-40B4-BE49-F238E27FC236}">
                        <a16:creationId xmlns:a16="http://schemas.microsoft.com/office/drawing/2014/main" id="{C644396A-0A0E-435A-8EED-C9A7BDC2CA77}"/>
                      </a:ext>
                    </a:extLst>
                  </p:cNvPr>
                  <p:cNvSpPr/>
                  <p:nvPr/>
                </p:nvSpPr>
                <p:spPr>
                  <a:xfrm>
                    <a:off x="7079233" y="11190352"/>
                    <a:ext cx="299720" cy="26670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 h="266700">
                        <a:moveTo>
                          <a:pt x="0" y="266700"/>
                        </a:moveTo>
                        <a:lnTo>
                          <a:pt x="299720" y="266700"/>
                        </a:lnTo>
                        <a:lnTo>
                          <a:pt x="299720" y="0"/>
                        </a:lnTo>
                        <a:lnTo>
                          <a:pt x="0" y="0"/>
                        </a:lnTo>
                        <a:lnTo>
                          <a:pt x="0" y="266700"/>
                        </a:lnTo>
                        <a:close/>
                      </a:path>
                    </a:pathLst>
                  </a:custGeom>
                  <a:ln w="9525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45" name="object 75">
                    <a:extLst>
                      <a:ext uri="{FF2B5EF4-FFF2-40B4-BE49-F238E27FC236}">
                        <a16:creationId xmlns:a16="http://schemas.microsoft.com/office/drawing/2014/main" id="{F15B6A59-3FDD-4BF5-A305-21FE8BB05248}"/>
                      </a:ext>
                    </a:extLst>
                  </p:cNvPr>
                  <p:cNvSpPr/>
                  <p:nvPr/>
                </p:nvSpPr>
                <p:spPr>
                  <a:xfrm>
                    <a:off x="7378954" y="11083670"/>
                    <a:ext cx="299720" cy="3733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 h="373379">
                        <a:moveTo>
                          <a:pt x="0" y="373379"/>
                        </a:moveTo>
                        <a:lnTo>
                          <a:pt x="299720" y="373379"/>
                        </a:lnTo>
                        <a:lnTo>
                          <a:pt x="299720" y="0"/>
                        </a:lnTo>
                        <a:lnTo>
                          <a:pt x="0" y="0"/>
                        </a:lnTo>
                        <a:lnTo>
                          <a:pt x="0" y="373379"/>
                        </a:lnTo>
                        <a:close/>
                      </a:path>
                    </a:pathLst>
                  </a:custGeom>
                  <a:solidFill>
                    <a:srgbClr val="D3D3D3"/>
                  </a:solidFill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46" name="object 76">
                    <a:extLst>
                      <a:ext uri="{FF2B5EF4-FFF2-40B4-BE49-F238E27FC236}">
                        <a16:creationId xmlns:a16="http://schemas.microsoft.com/office/drawing/2014/main" id="{C9E93FE2-749D-4CA5-8126-F5044616638C}"/>
                      </a:ext>
                    </a:extLst>
                  </p:cNvPr>
                  <p:cNvSpPr/>
                  <p:nvPr/>
                </p:nvSpPr>
                <p:spPr>
                  <a:xfrm>
                    <a:off x="7378954" y="11083670"/>
                    <a:ext cx="299720" cy="3733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 h="373379">
                        <a:moveTo>
                          <a:pt x="0" y="373379"/>
                        </a:moveTo>
                        <a:lnTo>
                          <a:pt x="299720" y="373379"/>
                        </a:lnTo>
                        <a:lnTo>
                          <a:pt x="299720" y="0"/>
                        </a:lnTo>
                        <a:lnTo>
                          <a:pt x="0" y="0"/>
                        </a:lnTo>
                        <a:lnTo>
                          <a:pt x="0" y="373379"/>
                        </a:lnTo>
                        <a:close/>
                      </a:path>
                    </a:pathLst>
                  </a:custGeom>
                  <a:ln w="9525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47" name="object 77">
                    <a:extLst>
                      <a:ext uri="{FF2B5EF4-FFF2-40B4-BE49-F238E27FC236}">
                        <a16:creationId xmlns:a16="http://schemas.microsoft.com/office/drawing/2014/main" id="{CE395C62-4EBC-4B2B-8A3A-14145B51DBDF}"/>
                      </a:ext>
                    </a:extLst>
                  </p:cNvPr>
                  <p:cNvSpPr/>
                  <p:nvPr/>
                </p:nvSpPr>
                <p:spPr>
                  <a:xfrm>
                    <a:off x="7678546" y="11137011"/>
                    <a:ext cx="299720" cy="3200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 h="320040">
                        <a:moveTo>
                          <a:pt x="0" y="320039"/>
                        </a:moveTo>
                        <a:lnTo>
                          <a:pt x="299720" y="320039"/>
                        </a:lnTo>
                        <a:lnTo>
                          <a:pt x="299720" y="0"/>
                        </a:lnTo>
                        <a:lnTo>
                          <a:pt x="0" y="0"/>
                        </a:lnTo>
                        <a:lnTo>
                          <a:pt x="0" y="320039"/>
                        </a:lnTo>
                        <a:close/>
                      </a:path>
                    </a:pathLst>
                  </a:custGeom>
                  <a:solidFill>
                    <a:srgbClr val="D3D3D3"/>
                  </a:solidFill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48" name="object 78">
                    <a:extLst>
                      <a:ext uri="{FF2B5EF4-FFF2-40B4-BE49-F238E27FC236}">
                        <a16:creationId xmlns:a16="http://schemas.microsoft.com/office/drawing/2014/main" id="{64779ABE-9DFC-47C5-A075-0716AEDDF4C6}"/>
                      </a:ext>
                    </a:extLst>
                  </p:cNvPr>
                  <p:cNvSpPr/>
                  <p:nvPr/>
                </p:nvSpPr>
                <p:spPr>
                  <a:xfrm>
                    <a:off x="7678546" y="11137011"/>
                    <a:ext cx="299720" cy="3200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 h="320040">
                        <a:moveTo>
                          <a:pt x="0" y="320039"/>
                        </a:moveTo>
                        <a:lnTo>
                          <a:pt x="299720" y="320039"/>
                        </a:lnTo>
                        <a:lnTo>
                          <a:pt x="299720" y="0"/>
                        </a:lnTo>
                        <a:lnTo>
                          <a:pt x="0" y="0"/>
                        </a:lnTo>
                        <a:lnTo>
                          <a:pt x="0" y="320039"/>
                        </a:lnTo>
                        <a:close/>
                      </a:path>
                    </a:pathLst>
                  </a:custGeom>
                  <a:ln w="9525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49" name="object 79">
                    <a:extLst>
                      <a:ext uri="{FF2B5EF4-FFF2-40B4-BE49-F238E27FC236}">
                        <a16:creationId xmlns:a16="http://schemas.microsoft.com/office/drawing/2014/main" id="{F7F64E35-F2F3-4BA6-A5CC-591C751F5A80}"/>
                      </a:ext>
                    </a:extLst>
                  </p:cNvPr>
                  <p:cNvSpPr/>
                  <p:nvPr/>
                </p:nvSpPr>
                <p:spPr>
                  <a:xfrm>
                    <a:off x="7978267" y="10976991"/>
                    <a:ext cx="299720" cy="4800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 h="480059">
                        <a:moveTo>
                          <a:pt x="0" y="480060"/>
                        </a:moveTo>
                        <a:lnTo>
                          <a:pt x="299720" y="480060"/>
                        </a:lnTo>
                        <a:lnTo>
                          <a:pt x="299720" y="0"/>
                        </a:lnTo>
                        <a:lnTo>
                          <a:pt x="0" y="0"/>
                        </a:lnTo>
                        <a:lnTo>
                          <a:pt x="0" y="480060"/>
                        </a:lnTo>
                        <a:close/>
                      </a:path>
                    </a:pathLst>
                  </a:custGeom>
                  <a:solidFill>
                    <a:srgbClr val="D3D3D3"/>
                  </a:solidFill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50" name="object 80">
                    <a:extLst>
                      <a:ext uri="{FF2B5EF4-FFF2-40B4-BE49-F238E27FC236}">
                        <a16:creationId xmlns:a16="http://schemas.microsoft.com/office/drawing/2014/main" id="{3400BFDA-CDC9-40C4-B38B-3D6D9F877D9F}"/>
                      </a:ext>
                    </a:extLst>
                  </p:cNvPr>
                  <p:cNvSpPr/>
                  <p:nvPr/>
                </p:nvSpPr>
                <p:spPr>
                  <a:xfrm>
                    <a:off x="7978267" y="10976991"/>
                    <a:ext cx="299720" cy="4800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 h="480059">
                        <a:moveTo>
                          <a:pt x="0" y="480060"/>
                        </a:moveTo>
                        <a:lnTo>
                          <a:pt x="299720" y="480060"/>
                        </a:lnTo>
                        <a:lnTo>
                          <a:pt x="299720" y="0"/>
                        </a:lnTo>
                        <a:lnTo>
                          <a:pt x="0" y="0"/>
                        </a:lnTo>
                        <a:lnTo>
                          <a:pt x="0" y="480060"/>
                        </a:lnTo>
                        <a:close/>
                      </a:path>
                    </a:pathLst>
                  </a:custGeom>
                  <a:ln w="9524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51" name="object 81">
                    <a:extLst>
                      <a:ext uri="{FF2B5EF4-FFF2-40B4-BE49-F238E27FC236}">
                        <a16:creationId xmlns:a16="http://schemas.microsoft.com/office/drawing/2014/main" id="{3E40A814-9D4F-4BB4-83D4-31F0A96189FF}"/>
                      </a:ext>
                    </a:extLst>
                  </p:cNvPr>
                  <p:cNvSpPr/>
                  <p:nvPr/>
                </p:nvSpPr>
                <p:spPr>
                  <a:xfrm>
                    <a:off x="8277986" y="10870311"/>
                    <a:ext cx="299720" cy="58674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 h="586740">
                        <a:moveTo>
                          <a:pt x="0" y="586739"/>
                        </a:moveTo>
                        <a:lnTo>
                          <a:pt x="299720" y="586739"/>
                        </a:lnTo>
                        <a:lnTo>
                          <a:pt x="299720" y="0"/>
                        </a:lnTo>
                        <a:lnTo>
                          <a:pt x="0" y="0"/>
                        </a:lnTo>
                        <a:lnTo>
                          <a:pt x="0" y="586739"/>
                        </a:lnTo>
                        <a:close/>
                      </a:path>
                    </a:pathLst>
                  </a:custGeom>
                  <a:solidFill>
                    <a:srgbClr val="D3D3D3"/>
                  </a:solidFill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52" name="object 82">
                    <a:extLst>
                      <a:ext uri="{FF2B5EF4-FFF2-40B4-BE49-F238E27FC236}">
                        <a16:creationId xmlns:a16="http://schemas.microsoft.com/office/drawing/2014/main" id="{94BA4BA0-8FFB-43A1-AFFC-0441080462BE}"/>
                      </a:ext>
                    </a:extLst>
                  </p:cNvPr>
                  <p:cNvSpPr/>
                  <p:nvPr/>
                </p:nvSpPr>
                <p:spPr>
                  <a:xfrm>
                    <a:off x="8277986" y="10870311"/>
                    <a:ext cx="299720" cy="58674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 h="586740">
                        <a:moveTo>
                          <a:pt x="0" y="586739"/>
                        </a:moveTo>
                        <a:lnTo>
                          <a:pt x="299720" y="586739"/>
                        </a:lnTo>
                        <a:lnTo>
                          <a:pt x="299720" y="0"/>
                        </a:lnTo>
                        <a:lnTo>
                          <a:pt x="0" y="0"/>
                        </a:lnTo>
                        <a:lnTo>
                          <a:pt x="0" y="586739"/>
                        </a:lnTo>
                        <a:close/>
                      </a:path>
                    </a:pathLst>
                  </a:custGeom>
                  <a:ln w="9525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53" name="object 83">
                    <a:extLst>
                      <a:ext uri="{FF2B5EF4-FFF2-40B4-BE49-F238E27FC236}">
                        <a16:creationId xmlns:a16="http://schemas.microsoft.com/office/drawing/2014/main" id="{95A45DB8-E107-4C5C-B2DD-F5C9C3D2721F}"/>
                      </a:ext>
                    </a:extLst>
                  </p:cNvPr>
                  <p:cNvSpPr/>
                  <p:nvPr/>
                </p:nvSpPr>
                <p:spPr>
                  <a:xfrm>
                    <a:off x="8577706" y="9963404"/>
                    <a:ext cx="299720" cy="14941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 h="1494154">
                        <a:moveTo>
                          <a:pt x="0" y="1493647"/>
                        </a:moveTo>
                        <a:lnTo>
                          <a:pt x="299720" y="1493647"/>
                        </a:lnTo>
                        <a:lnTo>
                          <a:pt x="299720" y="0"/>
                        </a:lnTo>
                        <a:lnTo>
                          <a:pt x="0" y="0"/>
                        </a:lnTo>
                        <a:lnTo>
                          <a:pt x="0" y="1493647"/>
                        </a:lnTo>
                        <a:close/>
                      </a:path>
                    </a:pathLst>
                  </a:custGeom>
                  <a:solidFill>
                    <a:srgbClr val="D3D3D3"/>
                  </a:solidFill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54" name="object 84">
                    <a:extLst>
                      <a:ext uri="{FF2B5EF4-FFF2-40B4-BE49-F238E27FC236}">
                        <a16:creationId xmlns:a16="http://schemas.microsoft.com/office/drawing/2014/main" id="{A71DB008-959A-4177-B9CE-53B78BA0D418}"/>
                      </a:ext>
                    </a:extLst>
                  </p:cNvPr>
                  <p:cNvSpPr/>
                  <p:nvPr/>
                </p:nvSpPr>
                <p:spPr>
                  <a:xfrm>
                    <a:off x="8577706" y="9963404"/>
                    <a:ext cx="299720" cy="14941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 h="1494154">
                        <a:moveTo>
                          <a:pt x="0" y="1493647"/>
                        </a:moveTo>
                        <a:lnTo>
                          <a:pt x="299720" y="1493647"/>
                        </a:lnTo>
                        <a:lnTo>
                          <a:pt x="299720" y="0"/>
                        </a:lnTo>
                        <a:lnTo>
                          <a:pt x="0" y="0"/>
                        </a:lnTo>
                        <a:lnTo>
                          <a:pt x="0" y="1493647"/>
                        </a:lnTo>
                        <a:close/>
                      </a:path>
                    </a:pathLst>
                  </a:custGeom>
                  <a:ln w="9525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55" name="object 85">
                    <a:extLst>
                      <a:ext uri="{FF2B5EF4-FFF2-40B4-BE49-F238E27FC236}">
                        <a16:creationId xmlns:a16="http://schemas.microsoft.com/office/drawing/2014/main" id="{D81255F6-848C-45EC-B020-4DC3773D7206}"/>
                      </a:ext>
                    </a:extLst>
                  </p:cNvPr>
                  <p:cNvSpPr/>
                  <p:nvPr/>
                </p:nvSpPr>
                <p:spPr>
                  <a:xfrm>
                    <a:off x="8877300" y="9483343"/>
                    <a:ext cx="299720" cy="19742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 h="1974215">
                        <a:moveTo>
                          <a:pt x="0" y="1973706"/>
                        </a:moveTo>
                        <a:lnTo>
                          <a:pt x="299720" y="1973706"/>
                        </a:lnTo>
                        <a:lnTo>
                          <a:pt x="299720" y="0"/>
                        </a:lnTo>
                        <a:lnTo>
                          <a:pt x="0" y="0"/>
                        </a:lnTo>
                        <a:lnTo>
                          <a:pt x="0" y="1973706"/>
                        </a:lnTo>
                        <a:close/>
                      </a:path>
                    </a:pathLst>
                  </a:custGeom>
                  <a:solidFill>
                    <a:srgbClr val="D3D3D3"/>
                  </a:solidFill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56" name="object 86">
                    <a:extLst>
                      <a:ext uri="{FF2B5EF4-FFF2-40B4-BE49-F238E27FC236}">
                        <a16:creationId xmlns:a16="http://schemas.microsoft.com/office/drawing/2014/main" id="{038EC3CB-B89F-486B-A8F1-75932944EC47}"/>
                      </a:ext>
                    </a:extLst>
                  </p:cNvPr>
                  <p:cNvSpPr/>
                  <p:nvPr/>
                </p:nvSpPr>
                <p:spPr>
                  <a:xfrm>
                    <a:off x="8877300" y="9483343"/>
                    <a:ext cx="299720" cy="19742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 h="1974215">
                        <a:moveTo>
                          <a:pt x="0" y="1973706"/>
                        </a:moveTo>
                        <a:lnTo>
                          <a:pt x="299720" y="1973706"/>
                        </a:lnTo>
                        <a:lnTo>
                          <a:pt x="299720" y="0"/>
                        </a:lnTo>
                        <a:lnTo>
                          <a:pt x="0" y="0"/>
                        </a:lnTo>
                        <a:lnTo>
                          <a:pt x="0" y="1973706"/>
                        </a:lnTo>
                        <a:close/>
                      </a:path>
                    </a:pathLst>
                  </a:custGeom>
                  <a:ln w="9524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57" name="object 87">
                    <a:extLst>
                      <a:ext uri="{FF2B5EF4-FFF2-40B4-BE49-F238E27FC236}">
                        <a16:creationId xmlns:a16="http://schemas.microsoft.com/office/drawing/2014/main" id="{F06D8728-4501-4CA2-A862-27C2E327980E}"/>
                      </a:ext>
                    </a:extLst>
                  </p:cNvPr>
                  <p:cNvSpPr/>
                  <p:nvPr/>
                </p:nvSpPr>
                <p:spPr>
                  <a:xfrm>
                    <a:off x="9177019" y="8896478"/>
                    <a:ext cx="299720" cy="2560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 h="2560954">
                        <a:moveTo>
                          <a:pt x="0" y="2560574"/>
                        </a:moveTo>
                        <a:lnTo>
                          <a:pt x="299720" y="2560574"/>
                        </a:lnTo>
                        <a:lnTo>
                          <a:pt x="299720" y="0"/>
                        </a:lnTo>
                        <a:lnTo>
                          <a:pt x="0" y="0"/>
                        </a:lnTo>
                        <a:lnTo>
                          <a:pt x="0" y="2560574"/>
                        </a:lnTo>
                        <a:close/>
                      </a:path>
                    </a:pathLst>
                  </a:custGeom>
                  <a:solidFill>
                    <a:srgbClr val="D3D3D3"/>
                  </a:solidFill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58" name="object 88">
                    <a:extLst>
                      <a:ext uri="{FF2B5EF4-FFF2-40B4-BE49-F238E27FC236}">
                        <a16:creationId xmlns:a16="http://schemas.microsoft.com/office/drawing/2014/main" id="{417F29B0-0637-46C6-9B62-F0A174D0FB32}"/>
                      </a:ext>
                    </a:extLst>
                  </p:cNvPr>
                  <p:cNvSpPr/>
                  <p:nvPr/>
                </p:nvSpPr>
                <p:spPr>
                  <a:xfrm>
                    <a:off x="9177019" y="8896478"/>
                    <a:ext cx="299720" cy="2560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 h="2560954">
                        <a:moveTo>
                          <a:pt x="0" y="2560574"/>
                        </a:moveTo>
                        <a:lnTo>
                          <a:pt x="299720" y="2560574"/>
                        </a:lnTo>
                        <a:lnTo>
                          <a:pt x="299720" y="0"/>
                        </a:lnTo>
                        <a:lnTo>
                          <a:pt x="0" y="0"/>
                        </a:lnTo>
                        <a:lnTo>
                          <a:pt x="0" y="2560574"/>
                        </a:lnTo>
                        <a:close/>
                      </a:path>
                    </a:pathLst>
                  </a:custGeom>
                  <a:ln w="9525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59" name="object 89">
                    <a:extLst>
                      <a:ext uri="{FF2B5EF4-FFF2-40B4-BE49-F238E27FC236}">
                        <a16:creationId xmlns:a16="http://schemas.microsoft.com/office/drawing/2014/main" id="{D7F809E9-9337-4997-A11B-535D624BBD7D}"/>
                      </a:ext>
                    </a:extLst>
                  </p:cNvPr>
                  <p:cNvSpPr/>
                  <p:nvPr/>
                </p:nvSpPr>
                <p:spPr>
                  <a:xfrm>
                    <a:off x="9476740" y="8096378"/>
                    <a:ext cx="299720" cy="336105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 h="3361054">
                        <a:moveTo>
                          <a:pt x="0" y="3360674"/>
                        </a:moveTo>
                        <a:lnTo>
                          <a:pt x="299720" y="3360674"/>
                        </a:lnTo>
                        <a:lnTo>
                          <a:pt x="299720" y="0"/>
                        </a:lnTo>
                        <a:lnTo>
                          <a:pt x="0" y="0"/>
                        </a:lnTo>
                        <a:lnTo>
                          <a:pt x="0" y="3360674"/>
                        </a:lnTo>
                        <a:close/>
                      </a:path>
                    </a:pathLst>
                  </a:custGeom>
                  <a:solidFill>
                    <a:srgbClr val="D3D3D3"/>
                  </a:solidFill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60" name="object 90">
                    <a:extLst>
                      <a:ext uri="{FF2B5EF4-FFF2-40B4-BE49-F238E27FC236}">
                        <a16:creationId xmlns:a16="http://schemas.microsoft.com/office/drawing/2014/main" id="{FC0FC54F-B7C8-4D61-B76B-3D8589CD8C70}"/>
                      </a:ext>
                    </a:extLst>
                  </p:cNvPr>
                  <p:cNvSpPr/>
                  <p:nvPr/>
                </p:nvSpPr>
                <p:spPr>
                  <a:xfrm>
                    <a:off x="9476740" y="8096378"/>
                    <a:ext cx="299720" cy="336105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 h="3361054">
                        <a:moveTo>
                          <a:pt x="0" y="3360674"/>
                        </a:moveTo>
                        <a:lnTo>
                          <a:pt x="299720" y="3360674"/>
                        </a:lnTo>
                        <a:lnTo>
                          <a:pt x="299720" y="0"/>
                        </a:lnTo>
                        <a:lnTo>
                          <a:pt x="0" y="0"/>
                        </a:lnTo>
                        <a:lnTo>
                          <a:pt x="0" y="3360674"/>
                        </a:lnTo>
                        <a:close/>
                      </a:path>
                    </a:pathLst>
                  </a:custGeom>
                  <a:ln w="9524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61" name="object 91">
                    <a:extLst>
                      <a:ext uri="{FF2B5EF4-FFF2-40B4-BE49-F238E27FC236}">
                        <a16:creationId xmlns:a16="http://schemas.microsoft.com/office/drawing/2014/main" id="{A024C8CB-E0D3-4ACC-A58C-D48E20662AEE}"/>
                      </a:ext>
                    </a:extLst>
                  </p:cNvPr>
                  <p:cNvSpPr/>
                  <p:nvPr/>
                </p:nvSpPr>
                <p:spPr>
                  <a:xfrm>
                    <a:off x="9776459" y="6176009"/>
                    <a:ext cx="299720" cy="52812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 h="5281295">
                        <a:moveTo>
                          <a:pt x="0" y="5281041"/>
                        </a:moveTo>
                        <a:lnTo>
                          <a:pt x="299720" y="5281041"/>
                        </a:lnTo>
                        <a:lnTo>
                          <a:pt x="299720" y="0"/>
                        </a:lnTo>
                        <a:lnTo>
                          <a:pt x="0" y="0"/>
                        </a:lnTo>
                        <a:lnTo>
                          <a:pt x="0" y="5281041"/>
                        </a:lnTo>
                        <a:close/>
                      </a:path>
                    </a:pathLst>
                  </a:custGeom>
                  <a:solidFill>
                    <a:srgbClr val="D3D3D3"/>
                  </a:solidFill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62" name="object 92">
                    <a:extLst>
                      <a:ext uri="{FF2B5EF4-FFF2-40B4-BE49-F238E27FC236}">
                        <a16:creationId xmlns:a16="http://schemas.microsoft.com/office/drawing/2014/main" id="{C96AE1F3-1DFC-48A4-BECE-E72B58B37118}"/>
                      </a:ext>
                    </a:extLst>
                  </p:cNvPr>
                  <p:cNvSpPr/>
                  <p:nvPr/>
                </p:nvSpPr>
                <p:spPr>
                  <a:xfrm>
                    <a:off x="9776459" y="6176009"/>
                    <a:ext cx="299720" cy="52812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 h="5281295">
                        <a:moveTo>
                          <a:pt x="0" y="5281041"/>
                        </a:moveTo>
                        <a:lnTo>
                          <a:pt x="299720" y="5281041"/>
                        </a:lnTo>
                        <a:lnTo>
                          <a:pt x="299720" y="0"/>
                        </a:lnTo>
                        <a:lnTo>
                          <a:pt x="0" y="0"/>
                        </a:lnTo>
                        <a:lnTo>
                          <a:pt x="0" y="5281041"/>
                        </a:lnTo>
                        <a:close/>
                      </a:path>
                    </a:pathLst>
                  </a:custGeom>
                  <a:ln w="9525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63" name="object 93">
                    <a:extLst>
                      <a:ext uri="{FF2B5EF4-FFF2-40B4-BE49-F238E27FC236}">
                        <a16:creationId xmlns:a16="http://schemas.microsoft.com/office/drawing/2014/main" id="{FEAA741E-CB3E-4C59-B8C6-FB91B399535D}"/>
                      </a:ext>
                    </a:extLst>
                  </p:cNvPr>
                  <p:cNvSpPr/>
                  <p:nvPr/>
                </p:nvSpPr>
                <p:spPr>
                  <a:xfrm>
                    <a:off x="10076053" y="5322442"/>
                    <a:ext cx="299720" cy="61347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 h="6134734">
                        <a:moveTo>
                          <a:pt x="0" y="6134608"/>
                        </a:moveTo>
                        <a:lnTo>
                          <a:pt x="299720" y="6134608"/>
                        </a:lnTo>
                        <a:lnTo>
                          <a:pt x="299720" y="0"/>
                        </a:lnTo>
                        <a:lnTo>
                          <a:pt x="0" y="0"/>
                        </a:lnTo>
                        <a:lnTo>
                          <a:pt x="0" y="6134608"/>
                        </a:lnTo>
                        <a:close/>
                      </a:path>
                    </a:pathLst>
                  </a:custGeom>
                  <a:solidFill>
                    <a:srgbClr val="D3D3D3"/>
                  </a:solidFill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64" name="object 94">
                    <a:extLst>
                      <a:ext uri="{FF2B5EF4-FFF2-40B4-BE49-F238E27FC236}">
                        <a16:creationId xmlns:a16="http://schemas.microsoft.com/office/drawing/2014/main" id="{6DAC3EBE-C548-46A0-9100-E9F5115EC7CD}"/>
                      </a:ext>
                    </a:extLst>
                  </p:cNvPr>
                  <p:cNvSpPr/>
                  <p:nvPr/>
                </p:nvSpPr>
                <p:spPr>
                  <a:xfrm>
                    <a:off x="10076053" y="5322442"/>
                    <a:ext cx="299720" cy="61347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 h="6134734">
                        <a:moveTo>
                          <a:pt x="0" y="6134608"/>
                        </a:moveTo>
                        <a:lnTo>
                          <a:pt x="299720" y="6134608"/>
                        </a:lnTo>
                        <a:lnTo>
                          <a:pt x="299720" y="0"/>
                        </a:lnTo>
                        <a:lnTo>
                          <a:pt x="0" y="0"/>
                        </a:lnTo>
                        <a:lnTo>
                          <a:pt x="0" y="6134608"/>
                        </a:lnTo>
                        <a:close/>
                      </a:path>
                    </a:pathLst>
                  </a:custGeom>
                  <a:ln w="9525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65" name="object 95">
                    <a:extLst>
                      <a:ext uri="{FF2B5EF4-FFF2-40B4-BE49-F238E27FC236}">
                        <a16:creationId xmlns:a16="http://schemas.microsoft.com/office/drawing/2014/main" id="{78AFDF93-C3BF-452D-A8F3-32AEB7A21269}"/>
                      </a:ext>
                    </a:extLst>
                  </p:cNvPr>
                  <p:cNvSpPr/>
                  <p:nvPr/>
                </p:nvSpPr>
                <p:spPr>
                  <a:xfrm>
                    <a:off x="10375772" y="2548507"/>
                    <a:ext cx="299720" cy="89090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 h="8909050">
                        <a:moveTo>
                          <a:pt x="0" y="8908542"/>
                        </a:moveTo>
                        <a:lnTo>
                          <a:pt x="299720" y="8908542"/>
                        </a:lnTo>
                        <a:lnTo>
                          <a:pt x="299720" y="0"/>
                        </a:lnTo>
                        <a:lnTo>
                          <a:pt x="0" y="0"/>
                        </a:lnTo>
                        <a:lnTo>
                          <a:pt x="0" y="8908542"/>
                        </a:lnTo>
                        <a:close/>
                      </a:path>
                    </a:pathLst>
                  </a:custGeom>
                  <a:solidFill>
                    <a:srgbClr val="D3D3D3"/>
                  </a:solidFill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66" name="object 96">
                    <a:extLst>
                      <a:ext uri="{FF2B5EF4-FFF2-40B4-BE49-F238E27FC236}">
                        <a16:creationId xmlns:a16="http://schemas.microsoft.com/office/drawing/2014/main" id="{80D8B711-5FEB-4AF6-B2AD-9263217CE81D}"/>
                      </a:ext>
                    </a:extLst>
                  </p:cNvPr>
                  <p:cNvSpPr/>
                  <p:nvPr/>
                </p:nvSpPr>
                <p:spPr>
                  <a:xfrm>
                    <a:off x="10375772" y="2548507"/>
                    <a:ext cx="299720" cy="89090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 h="8909050">
                        <a:moveTo>
                          <a:pt x="0" y="8908542"/>
                        </a:moveTo>
                        <a:lnTo>
                          <a:pt x="299720" y="8908542"/>
                        </a:lnTo>
                        <a:lnTo>
                          <a:pt x="299720" y="0"/>
                        </a:lnTo>
                        <a:lnTo>
                          <a:pt x="0" y="0"/>
                        </a:lnTo>
                        <a:lnTo>
                          <a:pt x="0" y="8908542"/>
                        </a:lnTo>
                        <a:close/>
                      </a:path>
                    </a:pathLst>
                  </a:custGeom>
                  <a:ln w="9525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67" name="object 97">
                    <a:extLst>
                      <a:ext uri="{FF2B5EF4-FFF2-40B4-BE49-F238E27FC236}">
                        <a16:creationId xmlns:a16="http://schemas.microsoft.com/office/drawing/2014/main" id="{6EAC5CF0-866D-4CBE-AE5F-E3D41BECDE52}"/>
                      </a:ext>
                    </a:extLst>
                  </p:cNvPr>
                  <p:cNvSpPr/>
                  <p:nvPr/>
                </p:nvSpPr>
                <p:spPr>
                  <a:xfrm>
                    <a:off x="10675493" y="2921889"/>
                    <a:ext cx="299720" cy="85356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 h="8535670">
                        <a:moveTo>
                          <a:pt x="0" y="8535162"/>
                        </a:moveTo>
                        <a:lnTo>
                          <a:pt x="299720" y="8535162"/>
                        </a:lnTo>
                        <a:lnTo>
                          <a:pt x="299720" y="0"/>
                        </a:lnTo>
                        <a:lnTo>
                          <a:pt x="0" y="0"/>
                        </a:lnTo>
                        <a:lnTo>
                          <a:pt x="0" y="8535162"/>
                        </a:lnTo>
                        <a:close/>
                      </a:path>
                    </a:pathLst>
                  </a:custGeom>
                  <a:solidFill>
                    <a:srgbClr val="D3D3D3"/>
                  </a:solidFill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68" name="object 98">
                    <a:extLst>
                      <a:ext uri="{FF2B5EF4-FFF2-40B4-BE49-F238E27FC236}">
                        <a16:creationId xmlns:a16="http://schemas.microsoft.com/office/drawing/2014/main" id="{B42D634F-77BB-4420-B4BD-E4BAB9D6FF0B}"/>
                      </a:ext>
                    </a:extLst>
                  </p:cNvPr>
                  <p:cNvSpPr/>
                  <p:nvPr/>
                </p:nvSpPr>
                <p:spPr>
                  <a:xfrm>
                    <a:off x="10675493" y="2921889"/>
                    <a:ext cx="299720" cy="85356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 h="8535670">
                        <a:moveTo>
                          <a:pt x="0" y="8535162"/>
                        </a:moveTo>
                        <a:lnTo>
                          <a:pt x="299720" y="8535162"/>
                        </a:lnTo>
                        <a:lnTo>
                          <a:pt x="299720" y="0"/>
                        </a:lnTo>
                        <a:lnTo>
                          <a:pt x="0" y="0"/>
                        </a:lnTo>
                        <a:lnTo>
                          <a:pt x="0" y="8535162"/>
                        </a:lnTo>
                        <a:close/>
                      </a:path>
                    </a:pathLst>
                  </a:custGeom>
                  <a:ln w="9524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69" name="object 99">
                    <a:extLst>
                      <a:ext uri="{FF2B5EF4-FFF2-40B4-BE49-F238E27FC236}">
                        <a16:creationId xmlns:a16="http://schemas.microsoft.com/office/drawing/2014/main" id="{BE6EEA5C-890A-4903-99A0-283C394640BA}"/>
                      </a:ext>
                    </a:extLst>
                  </p:cNvPr>
                  <p:cNvSpPr/>
                  <p:nvPr/>
                </p:nvSpPr>
                <p:spPr>
                  <a:xfrm>
                    <a:off x="10975213" y="1161541"/>
                    <a:ext cx="299720" cy="102958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 h="10295890">
                        <a:moveTo>
                          <a:pt x="0" y="10295509"/>
                        </a:moveTo>
                        <a:lnTo>
                          <a:pt x="299720" y="10295509"/>
                        </a:lnTo>
                        <a:lnTo>
                          <a:pt x="299720" y="0"/>
                        </a:lnTo>
                        <a:lnTo>
                          <a:pt x="0" y="0"/>
                        </a:lnTo>
                        <a:lnTo>
                          <a:pt x="0" y="10295509"/>
                        </a:lnTo>
                        <a:close/>
                      </a:path>
                    </a:pathLst>
                  </a:custGeom>
                  <a:solidFill>
                    <a:srgbClr val="D3D3D3"/>
                  </a:solidFill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70" name="object 100">
                    <a:extLst>
                      <a:ext uri="{FF2B5EF4-FFF2-40B4-BE49-F238E27FC236}">
                        <a16:creationId xmlns:a16="http://schemas.microsoft.com/office/drawing/2014/main" id="{A6E1D820-42E5-4411-880F-D68C2D887BF8}"/>
                      </a:ext>
                    </a:extLst>
                  </p:cNvPr>
                  <p:cNvSpPr/>
                  <p:nvPr/>
                </p:nvSpPr>
                <p:spPr>
                  <a:xfrm>
                    <a:off x="10975213" y="1161541"/>
                    <a:ext cx="299720" cy="102958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 h="10295890">
                        <a:moveTo>
                          <a:pt x="0" y="10295509"/>
                        </a:moveTo>
                        <a:lnTo>
                          <a:pt x="299720" y="10295509"/>
                        </a:lnTo>
                        <a:lnTo>
                          <a:pt x="299720" y="0"/>
                        </a:lnTo>
                        <a:lnTo>
                          <a:pt x="0" y="0"/>
                        </a:lnTo>
                        <a:lnTo>
                          <a:pt x="0" y="10295509"/>
                        </a:lnTo>
                        <a:close/>
                      </a:path>
                    </a:pathLst>
                  </a:custGeom>
                  <a:ln w="9525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71" name="object 101">
                    <a:extLst>
                      <a:ext uri="{FF2B5EF4-FFF2-40B4-BE49-F238E27FC236}">
                        <a16:creationId xmlns:a16="http://schemas.microsoft.com/office/drawing/2014/main" id="{97F82A03-6FD6-40AA-81F6-804FE120E780}"/>
                      </a:ext>
                    </a:extLst>
                  </p:cNvPr>
                  <p:cNvSpPr/>
                  <p:nvPr/>
                </p:nvSpPr>
                <p:spPr>
                  <a:xfrm>
                    <a:off x="11274806" y="1535049"/>
                    <a:ext cx="299720" cy="99225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 h="9922510">
                        <a:moveTo>
                          <a:pt x="0" y="9922002"/>
                        </a:moveTo>
                        <a:lnTo>
                          <a:pt x="299720" y="9922002"/>
                        </a:lnTo>
                        <a:lnTo>
                          <a:pt x="299720" y="0"/>
                        </a:lnTo>
                        <a:lnTo>
                          <a:pt x="0" y="0"/>
                        </a:lnTo>
                        <a:lnTo>
                          <a:pt x="0" y="9922002"/>
                        </a:lnTo>
                        <a:close/>
                      </a:path>
                    </a:pathLst>
                  </a:custGeom>
                  <a:solidFill>
                    <a:srgbClr val="D3D3D3"/>
                  </a:solidFill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72" name="object 102">
                    <a:extLst>
                      <a:ext uri="{FF2B5EF4-FFF2-40B4-BE49-F238E27FC236}">
                        <a16:creationId xmlns:a16="http://schemas.microsoft.com/office/drawing/2014/main" id="{172FF8C7-400B-45D1-AC41-32B7FB919817}"/>
                      </a:ext>
                    </a:extLst>
                  </p:cNvPr>
                  <p:cNvSpPr/>
                  <p:nvPr/>
                </p:nvSpPr>
                <p:spPr>
                  <a:xfrm>
                    <a:off x="11274806" y="1535049"/>
                    <a:ext cx="299720" cy="99225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 h="9922510">
                        <a:moveTo>
                          <a:pt x="0" y="9922002"/>
                        </a:moveTo>
                        <a:lnTo>
                          <a:pt x="299720" y="9922002"/>
                        </a:lnTo>
                        <a:lnTo>
                          <a:pt x="299720" y="0"/>
                        </a:lnTo>
                        <a:lnTo>
                          <a:pt x="0" y="0"/>
                        </a:lnTo>
                        <a:lnTo>
                          <a:pt x="0" y="9922002"/>
                        </a:lnTo>
                        <a:close/>
                      </a:path>
                    </a:pathLst>
                  </a:custGeom>
                  <a:ln w="9525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73" name="object 103">
                    <a:extLst>
                      <a:ext uri="{FF2B5EF4-FFF2-40B4-BE49-F238E27FC236}">
                        <a16:creationId xmlns:a16="http://schemas.microsoft.com/office/drawing/2014/main" id="{15B5BF77-C862-4DB4-A996-D826B44BC2A6}"/>
                      </a:ext>
                    </a:extLst>
                  </p:cNvPr>
                  <p:cNvSpPr/>
                  <p:nvPr/>
                </p:nvSpPr>
                <p:spPr>
                  <a:xfrm>
                    <a:off x="11574526" y="3242056"/>
                    <a:ext cx="299720" cy="8214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 h="8214995">
                        <a:moveTo>
                          <a:pt x="0" y="8214995"/>
                        </a:moveTo>
                        <a:lnTo>
                          <a:pt x="299720" y="8214995"/>
                        </a:lnTo>
                        <a:lnTo>
                          <a:pt x="299720" y="0"/>
                        </a:lnTo>
                        <a:lnTo>
                          <a:pt x="0" y="0"/>
                        </a:lnTo>
                        <a:lnTo>
                          <a:pt x="0" y="8214995"/>
                        </a:lnTo>
                        <a:close/>
                      </a:path>
                    </a:pathLst>
                  </a:custGeom>
                  <a:solidFill>
                    <a:srgbClr val="D3D3D3"/>
                  </a:solidFill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74" name="object 104">
                    <a:extLst>
                      <a:ext uri="{FF2B5EF4-FFF2-40B4-BE49-F238E27FC236}">
                        <a16:creationId xmlns:a16="http://schemas.microsoft.com/office/drawing/2014/main" id="{59888A9D-3A00-44AF-BFDB-C29796055328}"/>
                      </a:ext>
                    </a:extLst>
                  </p:cNvPr>
                  <p:cNvSpPr/>
                  <p:nvPr/>
                </p:nvSpPr>
                <p:spPr>
                  <a:xfrm>
                    <a:off x="11574526" y="3242056"/>
                    <a:ext cx="299720" cy="8214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 h="8214995">
                        <a:moveTo>
                          <a:pt x="0" y="8214995"/>
                        </a:moveTo>
                        <a:lnTo>
                          <a:pt x="299720" y="8214995"/>
                        </a:lnTo>
                        <a:lnTo>
                          <a:pt x="299720" y="0"/>
                        </a:lnTo>
                        <a:lnTo>
                          <a:pt x="0" y="0"/>
                        </a:lnTo>
                        <a:lnTo>
                          <a:pt x="0" y="8214995"/>
                        </a:lnTo>
                        <a:close/>
                      </a:path>
                    </a:pathLst>
                  </a:custGeom>
                  <a:ln w="9524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75" name="object 105">
                    <a:extLst>
                      <a:ext uri="{FF2B5EF4-FFF2-40B4-BE49-F238E27FC236}">
                        <a16:creationId xmlns:a16="http://schemas.microsoft.com/office/drawing/2014/main" id="{85E1556D-27A5-476F-A74F-E837069258A6}"/>
                      </a:ext>
                    </a:extLst>
                  </p:cNvPr>
                  <p:cNvSpPr/>
                  <p:nvPr/>
                </p:nvSpPr>
                <p:spPr>
                  <a:xfrm>
                    <a:off x="11874245" y="3295395"/>
                    <a:ext cx="299720" cy="81616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 h="8161655">
                        <a:moveTo>
                          <a:pt x="0" y="8161655"/>
                        </a:moveTo>
                        <a:lnTo>
                          <a:pt x="299720" y="8161655"/>
                        </a:lnTo>
                        <a:lnTo>
                          <a:pt x="299720" y="0"/>
                        </a:lnTo>
                        <a:lnTo>
                          <a:pt x="0" y="0"/>
                        </a:lnTo>
                        <a:lnTo>
                          <a:pt x="0" y="8161655"/>
                        </a:lnTo>
                        <a:close/>
                      </a:path>
                    </a:pathLst>
                  </a:custGeom>
                  <a:solidFill>
                    <a:srgbClr val="D3D3D3"/>
                  </a:solidFill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76" name="object 106">
                    <a:extLst>
                      <a:ext uri="{FF2B5EF4-FFF2-40B4-BE49-F238E27FC236}">
                        <a16:creationId xmlns:a16="http://schemas.microsoft.com/office/drawing/2014/main" id="{B77DA075-A492-42C9-8F75-E99EFA9A3E6D}"/>
                      </a:ext>
                    </a:extLst>
                  </p:cNvPr>
                  <p:cNvSpPr/>
                  <p:nvPr/>
                </p:nvSpPr>
                <p:spPr>
                  <a:xfrm>
                    <a:off x="11874245" y="3295395"/>
                    <a:ext cx="299720" cy="81616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 h="8161655">
                        <a:moveTo>
                          <a:pt x="0" y="8161655"/>
                        </a:moveTo>
                        <a:lnTo>
                          <a:pt x="299720" y="8161655"/>
                        </a:lnTo>
                        <a:lnTo>
                          <a:pt x="299720" y="0"/>
                        </a:lnTo>
                        <a:lnTo>
                          <a:pt x="0" y="0"/>
                        </a:lnTo>
                        <a:lnTo>
                          <a:pt x="0" y="8161655"/>
                        </a:lnTo>
                        <a:close/>
                      </a:path>
                    </a:pathLst>
                  </a:custGeom>
                  <a:ln w="9525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77" name="object 107">
                    <a:extLst>
                      <a:ext uri="{FF2B5EF4-FFF2-40B4-BE49-F238E27FC236}">
                        <a16:creationId xmlns:a16="http://schemas.microsoft.com/office/drawing/2014/main" id="{19C32E93-8B75-4D01-A428-F2787CEC3B9F}"/>
                      </a:ext>
                    </a:extLst>
                  </p:cNvPr>
                  <p:cNvSpPr/>
                  <p:nvPr/>
                </p:nvSpPr>
                <p:spPr>
                  <a:xfrm>
                    <a:off x="12173966" y="4629022"/>
                    <a:ext cx="299720" cy="68281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 h="6828155">
                        <a:moveTo>
                          <a:pt x="0" y="6828028"/>
                        </a:moveTo>
                        <a:lnTo>
                          <a:pt x="299720" y="6828028"/>
                        </a:lnTo>
                        <a:lnTo>
                          <a:pt x="299720" y="0"/>
                        </a:lnTo>
                        <a:lnTo>
                          <a:pt x="0" y="0"/>
                        </a:lnTo>
                        <a:lnTo>
                          <a:pt x="0" y="6828028"/>
                        </a:lnTo>
                        <a:close/>
                      </a:path>
                    </a:pathLst>
                  </a:custGeom>
                  <a:solidFill>
                    <a:srgbClr val="D3D3D3"/>
                  </a:solidFill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78" name="object 108">
                    <a:extLst>
                      <a:ext uri="{FF2B5EF4-FFF2-40B4-BE49-F238E27FC236}">
                        <a16:creationId xmlns:a16="http://schemas.microsoft.com/office/drawing/2014/main" id="{265E4677-B73D-4938-B5BA-58872EBDE3AC}"/>
                      </a:ext>
                    </a:extLst>
                  </p:cNvPr>
                  <p:cNvSpPr/>
                  <p:nvPr/>
                </p:nvSpPr>
                <p:spPr>
                  <a:xfrm>
                    <a:off x="12173966" y="4629022"/>
                    <a:ext cx="299720" cy="68281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 h="6828155">
                        <a:moveTo>
                          <a:pt x="0" y="6828028"/>
                        </a:moveTo>
                        <a:lnTo>
                          <a:pt x="299720" y="6828028"/>
                        </a:lnTo>
                        <a:lnTo>
                          <a:pt x="299720" y="0"/>
                        </a:lnTo>
                        <a:lnTo>
                          <a:pt x="0" y="0"/>
                        </a:lnTo>
                        <a:lnTo>
                          <a:pt x="0" y="6828028"/>
                        </a:lnTo>
                        <a:close/>
                      </a:path>
                    </a:pathLst>
                  </a:custGeom>
                  <a:ln w="9524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79" name="object 109">
                    <a:extLst>
                      <a:ext uri="{FF2B5EF4-FFF2-40B4-BE49-F238E27FC236}">
                        <a16:creationId xmlns:a16="http://schemas.microsoft.com/office/drawing/2014/main" id="{29525664-2F40-4F4F-AA21-79B18B38E4F1}"/>
                      </a:ext>
                    </a:extLst>
                  </p:cNvPr>
                  <p:cNvSpPr/>
                  <p:nvPr/>
                </p:nvSpPr>
                <p:spPr>
                  <a:xfrm>
                    <a:off x="12473558" y="6389370"/>
                    <a:ext cx="299720" cy="50679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 h="5067934">
                        <a:moveTo>
                          <a:pt x="0" y="5067681"/>
                        </a:moveTo>
                        <a:lnTo>
                          <a:pt x="299720" y="5067681"/>
                        </a:lnTo>
                        <a:lnTo>
                          <a:pt x="299720" y="0"/>
                        </a:lnTo>
                        <a:lnTo>
                          <a:pt x="0" y="0"/>
                        </a:lnTo>
                        <a:lnTo>
                          <a:pt x="0" y="5067681"/>
                        </a:lnTo>
                        <a:close/>
                      </a:path>
                    </a:pathLst>
                  </a:custGeom>
                  <a:solidFill>
                    <a:srgbClr val="D3D3D3"/>
                  </a:solidFill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80" name="object 110">
                    <a:extLst>
                      <a:ext uri="{FF2B5EF4-FFF2-40B4-BE49-F238E27FC236}">
                        <a16:creationId xmlns:a16="http://schemas.microsoft.com/office/drawing/2014/main" id="{C71F18F0-0B22-4492-B2A7-E539E64E6EF5}"/>
                      </a:ext>
                    </a:extLst>
                  </p:cNvPr>
                  <p:cNvSpPr/>
                  <p:nvPr/>
                </p:nvSpPr>
                <p:spPr>
                  <a:xfrm>
                    <a:off x="12473558" y="6389370"/>
                    <a:ext cx="299720" cy="50679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 h="5067934">
                        <a:moveTo>
                          <a:pt x="0" y="5067681"/>
                        </a:moveTo>
                        <a:lnTo>
                          <a:pt x="299720" y="5067681"/>
                        </a:lnTo>
                        <a:lnTo>
                          <a:pt x="299720" y="0"/>
                        </a:lnTo>
                        <a:lnTo>
                          <a:pt x="0" y="0"/>
                        </a:lnTo>
                        <a:lnTo>
                          <a:pt x="0" y="5067681"/>
                        </a:lnTo>
                        <a:close/>
                      </a:path>
                    </a:pathLst>
                  </a:custGeom>
                  <a:ln w="9525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81" name="object 111">
                    <a:extLst>
                      <a:ext uri="{FF2B5EF4-FFF2-40B4-BE49-F238E27FC236}">
                        <a16:creationId xmlns:a16="http://schemas.microsoft.com/office/drawing/2014/main" id="{74DE8E07-5BCA-4A7A-B5F7-B4B5DDB84094}"/>
                      </a:ext>
                    </a:extLst>
                  </p:cNvPr>
                  <p:cNvSpPr/>
                  <p:nvPr/>
                </p:nvSpPr>
                <p:spPr>
                  <a:xfrm>
                    <a:off x="12773279" y="7136130"/>
                    <a:ext cx="299720" cy="4321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19" h="4321175">
                        <a:moveTo>
                          <a:pt x="0" y="4320921"/>
                        </a:moveTo>
                        <a:lnTo>
                          <a:pt x="299719" y="4320921"/>
                        </a:lnTo>
                        <a:lnTo>
                          <a:pt x="299719" y="0"/>
                        </a:lnTo>
                        <a:lnTo>
                          <a:pt x="0" y="0"/>
                        </a:lnTo>
                        <a:lnTo>
                          <a:pt x="0" y="4320921"/>
                        </a:lnTo>
                        <a:close/>
                      </a:path>
                    </a:pathLst>
                  </a:custGeom>
                  <a:solidFill>
                    <a:srgbClr val="D3D3D3"/>
                  </a:solidFill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82" name="object 112">
                    <a:extLst>
                      <a:ext uri="{FF2B5EF4-FFF2-40B4-BE49-F238E27FC236}">
                        <a16:creationId xmlns:a16="http://schemas.microsoft.com/office/drawing/2014/main" id="{7331811F-D497-4117-A2DF-2D537F93BCDD}"/>
                      </a:ext>
                    </a:extLst>
                  </p:cNvPr>
                  <p:cNvSpPr/>
                  <p:nvPr/>
                </p:nvSpPr>
                <p:spPr>
                  <a:xfrm>
                    <a:off x="12773279" y="7136130"/>
                    <a:ext cx="299720" cy="4321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19" h="4321175">
                        <a:moveTo>
                          <a:pt x="0" y="4320921"/>
                        </a:moveTo>
                        <a:lnTo>
                          <a:pt x="299719" y="4320921"/>
                        </a:lnTo>
                        <a:lnTo>
                          <a:pt x="299719" y="0"/>
                        </a:lnTo>
                        <a:lnTo>
                          <a:pt x="0" y="0"/>
                        </a:lnTo>
                        <a:lnTo>
                          <a:pt x="0" y="4320921"/>
                        </a:lnTo>
                        <a:close/>
                      </a:path>
                    </a:pathLst>
                  </a:custGeom>
                  <a:ln w="9525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83" name="object 113">
                    <a:extLst>
                      <a:ext uri="{FF2B5EF4-FFF2-40B4-BE49-F238E27FC236}">
                        <a16:creationId xmlns:a16="http://schemas.microsoft.com/office/drawing/2014/main" id="{0422A50C-20BF-4FC6-85FD-C8561B4B5C53}"/>
                      </a:ext>
                    </a:extLst>
                  </p:cNvPr>
                  <p:cNvSpPr/>
                  <p:nvPr/>
                </p:nvSpPr>
                <p:spPr>
                  <a:xfrm>
                    <a:off x="13072998" y="8629777"/>
                    <a:ext cx="299720" cy="28276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19" h="2827654">
                        <a:moveTo>
                          <a:pt x="0" y="2827274"/>
                        </a:moveTo>
                        <a:lnTo>
                          <a:pt x="299719" y="2827274"/>
                        </a:lnTo>
                        <a:lnTo>
                          <a:pt x="299719" y="0"/>
                        </a:lnTo>
                        <a:lnTo>
                          <a:pt x="0" y="0"/>
                        </a:lnTo>
                        <a:lnTo>
                          <a:pt x="0" y="2827274"/>
                        </a:lnTo>
                        <a:close/>
                      </a:path>
                    </a:pathLst>
                  </a:custGeom>
                  <a:solidFill>
                    <a:srgbClr val="D3D3D3"/>
                  </a:solidFill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84" name="object 114">
                    <a:extLst>
                      <a:ext uri="{FF2B5EF4-FFF2-40B4-BE49-F238E27FC236}">
                        <a16:creationId xmlns:a16="http://schemas.microsoft.com/office/drawing/2014/main" id="{604FDE08-497F-46D3-878D-CAE62BF32E06}"/>
                      </a:ext>
                    </a:extLst>
                  </p:cNvPr>
                  <p:cNvSpPr/>
                  <p:nvPr/>
                </p:nvSpPr>
                <p:spPr>
                  <a:xfrm>
                    <a:off x="13072998" y="8629777"/>
                    <a:ext cx="299720" cy="28276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19" h="2827654">
                        <a:moveTo>
                          <a:pt x="0" y="2827274"/>
                        </a:moveTo>
                        <a:lnTo>
                          <a:pt x="299719" y="2827274"/>
                        </a:lnTo>
                        <a:lnTo>
                          <a:pt x="299719" y="0"/>
                        </a:lnTo>
                        <a:lnTo>
                          <a:pt x="0" y="0"/>
                        </a:lnTo>
                        <a:lnTo>
                          <a:pt x="0" y="2827274"/>
                        </a:lnTo>
                        <a:close/>
                      </a:path>
                    </a:pathLst>
                  </a:custGeom>
                  <a:ln w="9524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85" name="object 115">
                    <a:extLst>
                      <a:ext uri="{FF2B5EF4-FFF2-40B4-BE49-F238E27FC236}">
                        <a16:creationId xmlns:a16="http://schemas.microsoft.com/office/drawing/2014/main" id="{C7142907-A2C6-4027-9E2A-055B8E61A164}"/>
                      </a:ext>
                    </a:extLst>
                  </p:cNvPr>
                  <p:cNvSpPr/>
                  <p:nvPr/>
                </p:nvSpPr>
                <p:spPr>
                  <a:xfrm>
                    <a:off x="13372718" y="9643364"/>
                    <a:ext cx="299720" cy="1814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19" h="1814195">
                        <a:moveTo>
                          <a:pt x="0" y="1813687"/>
                        </a:moveTo>
                        <a:lnTo>
                          <a:pt x="299719" y="1813687"/>
                        </a:lnTo>
                        <a:lnTo>
                          <a:pt x="299719" y="0"/>
                        </a:lnTo>
                        <a:lnTo>
                          <a:pt x="0" y="0"/>
                        </a:lnTo>
                        <a:lnTo>
                          <a:pt x="0" y="1813687"/>
                        </a:lnTo>
                        <a:close/>
                      </a:path>
                    </a:pathLst>
                  </a:custGeom>
                  <a:solidFill>
                    <a:srgbClr val="D3D3D3"/>
                  </a:solidFill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86" name="object 116">
                    <a:extLst>
                      <a:ext uri="{FF2B5EF4-FFF2-40B4-BE49-F238E27FC236}">
                        <a16:creationId xmlns:a16="http://schemas.microsoft.com/office/drawing/2014/main" id="{4F500BC9-2408-453C-832C-2D7B2E340D17}"/>
                      </a:ext>
                    </a:extLst>
                  </p:cNvPr>
                  <p:cNvSpPr/>
                  <p:nvPr/>
                </p:nvSpPr>
                <p:spPr>
                  <a:xfrm>
                    <a:off x="13372718" y="9643364"/>
                    <a:ext cx="299720" cy="1814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19" h="1814195">
                        <a:moveTo>
                          <a:pt x="0" y="1813687"/>
                        </a:moveTo>
                        <a:lnTo>
                          <a:pt x="299719" y="1813687"/>
                        </a:lnTo>
                        <a:lnTo>
                          <a:pt x="299719" y="0"/>
                        </a:lnTo>
                        <a:lnTo>
                          <a:pt x="0" y="0"/>
                        </a:lnTo>
                        <a:lnTo>
                          <a:pt x="0" y="1813687"/>
                        </a:lnTo>
                        <a:close/>
                      </a:path>
                    </a:pathLst>
                  </a:custGeom>
                  <a:ln w="9525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87" name="object 117">
                    <a:extLst>
                      <a:ext uri="{FF2B5EF4-FFF2-40B4-BE49-F238E27FC236}">
                        <a16:creationId xmlns:a16="http://schemas.microsoft.com/office/drawing/2014/main" id="{E66D9403-FB3D-47AC-AB92-A4273FF8DD72}"/>
                      </a:ext>
                    </a:extLst>
                  </p:cNvPr>
                  <p:cNvSpPr/>
                  <p:nvPr/>
                </p:nvSpPr>
                <p:spPr>
                  <a:xfrm>
                    <a:off x="13672312" y="10176764"/>
                    <a:ext cx="299720" cy="12807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19" h="1280795">
                        <a:moveTo>
                          <a:pt x="0" y="1280287"/>
                        </a:moveTo>
                        <a:lnTo>
                          <a:pt x="299719" y="1280287"/>
                        </a:lnTo>
                        <a:lnTo>
                          <a:pt x="299719" y="0"/>
                        </a:lnTo>
                        <a:lnTo>
                          <a:pt x="0" y="0"/>
                        </a:lnTo>
                        <a:lnTo>
                          <a:pt x="0" y="1280287"/>
                        </a:lnTo>
                        <a:close/>
                      </a:path>
                    </a:pathLst>
                  </a:custGeom>
                  <a:solidFill>
                    <a:srgbClr val="D3D3D3"/>
                  </a:solidFill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88" name="object 118">
                    <a:extLst>
                      <a:ext uri="{FF2B5EF4-FFF2-40B4-BE49-F238E27FC236}">
                        <a16:creationId xmlns:a16="http://schemas.microsoft.com/office/drawing/2014/main" id="{3BB7E4C5-005A-4591-8158-F8CEC74CF5A6}"/>
                      </a:ext>
                    </a:extLst>
                  </p:cNvPr>
                  <p:cNvSpPr/>
                  <p:nvPr/>
                </p:nvSpPr>
                <p:spPr>
                  <a:xfrm>
                    <a:off x="13672312" y="10176764"/>
                    <a:ext cx="299720" cy="12807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19" h="1280795">
                        <a:moveTo>
                          <a:pt x="0" y="1280287"/>
                        </a:moveTo>
                        <a:lnTo>
                          <a:pt x="299719" y="1280287"/>
                        </a:lnTo>
                        <a:lnTo>
                          <a:pt x="299719" y="0"/>
                        </a:lnTo>
                        <a:lnTo>
                          <a:pt x="0" y="0"/>
                        </a:lnTo>
                        <a:lnTo>
                          <a:pt x="0" y="1280287"/>
                        </a:lnTo>
                        <a:close/>
                      </a:path>
                    </a:pathLst>
                  </a:custGeom>
                  <a:ln w="9525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89" name="object 119">
                    <a:extLst>
                      <a:ext uri="{FF2B5EF4-FFF2-40B4-BE49-F238E27FC236}">
                        <a16:creationId xmlns:a16="http://schemas.microsoft.com/office/drawing/2014/main" id="{BFD99B3A-81B5-41F7-AC71-FF965CE37B19}"/>
                      </a:ext>
                    </a:extLst>
                  </p:cNvPr>
                  <p:cNvSpPr/>
                  <p:nvPr/>
                </p:nvSpPr>
                <p:spPr>
                  <a:xfrm>
                    <a:off x="13972032" y="10976991"/>
                    <a:ext cx="299720" cy="4800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19" h="480059">
                        <a:moveTo>
                          <a:pt x="0" y="480060"/>
                        </a:moveTo>
                        <a:lnTo>
                          <a:pt x="299719" y="480060"/>
                        </a:lnTo>
                        <a:lnTo>
                          <a:pt x="299719" y="0"/>
                        </a:lnTo>
                        <a:lnTo>
                          <a:pt x="0" y="0"/>
                        </a:lnTo>
                        <a:lnTo>
                          <a:pt x="0" y="480060"/>
                        </a:lnTo>
                        <a:close/>
                      </a:path>
                    </a:pathLst>
                  </a:custGeom>
                  <a:solidFill>
                    <a:srgbClr val="D3D3D3"/>
                  </a:solidFill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90" name="object 120">
                    <a:extLst>
                      <a:ext uri="{FF2B5EF4-FFF2-40B4-BE49-F238E27FC236}">
                        <a16:creationId xmlns:a16="http://schemas.microsoft.com/office/drawing/2014/main" id="{C8CF366D-A715-4932-992A-952C487BD3E3}"/>
                      </a:ext>
                    </a:extLst>
                  </p:cNvPr>
                  <p:cNvSpPr/>
                  <p:nvPr/>
                </p:nvSpPr>
                <p:spPr>
                  <a:xfrm>
                    <a:off x="13972032" y="10976991"/>
                    <a:ext cx="299720" cy="4800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19" h="480059">
                        <a:moveTo>
                          <a:pt x="0" y="480060"/>
                        </a:moveTo>
                        <a:lnTo>
                          <a:pt x="299719" y="480060"/>
                        </a:lnTo>
                        <a:lnTo>
                          <a:pt x="299719" y="0"/>
                        </a:lnTo>
                        <a:lnTo>
                          <a:pt x="0" y="0"/>
                        </a:lnTo>
                        <a:lnTo>
                          <a:pt x="0" y="480060"/>
                        </a:lnTo>
                        <a:close/>
                      </a:path>
                    </a:pathLst>
                  </a:custGeom>
                  <a:ln w="9525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91" name="object 121">
                    <a:extLst>
                      <a:ext uri="{FF2B5EF4-FFF2-40B4-BE49-F238E27FC236}">
                        <a16:creationId xmlns:a16="http://schemas.microsoft.com/office/drawing/2014/main" id="{4E1AA67A-6CE7-4E0F-946A-6DEA53460C75}"/>
                      </a:ext>
                    </a:extLst>
                  </p:cNvPr>
                  <p:cNvSpPr/>
                  <p:nvPr/>
                </p:nvSpPr>
                <p:spPr>
                  <a:xfrm>
                    <a:off x="14271752" y="10923652"/>
                    <a:ext cx="299720" cy="533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19" h="533400">
                        <a:moveTo>
                          <a:pt x="0" y="533400"/>
                        </a:moveTo>
                        <a:lnTo>
                          <a:pt x="299719" y="533400"/>
                        </a:lnTo>
                        <a:lnTo>
                          <a:pt x="299719" y="0"/>
                        </a:lnTo>
                        <a:lnTo>
                          <a:pt x="0" y="0"/>
                        </a:lnTo>
                        <a:lnTo>
                          <a:pt x="0" y="533400"/>
                        </a:lnTo>
                        <a:close/>
                      </a:path>
                    </a:pathLst>
                  </a:custGeom>
                  <a:solidFill>
                    <a:srgbClr val="D3D3D3"/>
                  </a:solidFill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92" name="object 122">
                    <a:extLst>
                      <a:ext uri="{FF2B5EF4-FFF2-40B4-BE49-F238E27FC236}">
                        <a16:creationId xmlns:a16="http://schemas.microsoft.com/office/drawing/2014/main" id="{63A9B8CD-A7EB-4EE3-90F7-3899B6376E6F}"/>
                      </a:ext>
                    </a:extLst>
                  </p:cNvPr>
                  <p:cNvSpPr/>
                  <p:nvPr/>
                </p:nvSpPr>
                <p:spPr>
                  <a:xfrm>
                    <a:off x="14271752" y="10923652"/>
                    <a:ext cx="299720" cy="533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19" h="533400">
                        <a:moveTo>
                          <a:pt x="0" y="533400"/>
                        </a:moveTo>
                        <a:lnTo>
                          <a:pt x="299719" y="533400"/>
                        </a:lnTo>
                        <a:lnTo>
                          <a:pt x="299719" y="0"/>
                        </a:lnTo>
                        <a:lnTo>
                          <a:pt x="0" y="0"/>
                        </a:lnTo>
                        <a:lnTo>
                          <a:pt x="0" y="533400"/>
                        </a:lnTo>
                        <a:close/>
                      </a:path>
                    </a:pathLst>
                  </a:custGeom>
                  <a:ln w="9525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93" name="object 123">
                    <a:extLst>
                      <a:ext uri="{FF2B5EF4-FFF2-40B4-BE49-F238E27FC236}">
                        <a16:creationId xmlns:a16="http://schemas.microsoft.com/office/drawing/2014/main" id="{9394EE49-8A75-44F9-AF7C-AAB2D35ABA65}"/>
                      </a:ext>
                    </a:extLst>
                  </p:cNvPr>
                  <p:cNvSpPr/>
                  <p:nvPr/>
                </p:nvSpPr>
                <p:spPr>
                  <a:xfrm>
                    <a:off x="14571471" y="10976991"/>
                    <a:ext cx="299720" cy="4800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19" h="480059">
                        <a:moveTo>
                          <a:pt x="0" y="480060"/>
                        </a:moveTo>
                        <a:lnTo>
                          <a:pt x="299719" y="480060"/>
                        </a:lnTo>
                        <a:lnTo>
                          <a:pt x="299719" y="0"/>
                        </a:lnTo>
                        <a:lnTo>
                          <a:pt x="0" y="0"/>
                        </a:lnTo>
                        <a:lnTo>
                          <a:pt x="0" y="480060"/>
                        </a:lnTo>
                        <a:close/>
                      </a:path>
                    </a:pathLst>
                  </a:custGeom>
                  <a:solidFill>
                    <a:srgbClr val="D3D3D3"/>
                  </a:solidFill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94" name="object 124">
                    <a:extLst>
                      <a:ext uri="{FF2B5EF4-FFF2-40B4-BE49-F238E27FC236}">
                        <a16:creationId xmlns:a16="http://schemas.microsoft.com/office/drawing/2014/main" id="{65275E41-3336-4E32-AB41-72204F3A0DFD}"/>
                      </a:ext>
                    </a:extLst>
                  </p:cNvPr>
                  <p:cNvSpPr/>
                  <p:nvPr/>
                </p:nvSpPr>
                <p:spPr>
                  <a:xfrm>
                    <a:off x="14571471" y="10976991"/>
                    <a:ext cx="299720" cy="4800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19" h="480059">
                        <a:moveTo>
                          <a:pt x="0" y="480060"/>
                        </a:moveTo>
                        <a:lnTo>
                          <a:pt x="299719" y="480060"/>
                        </a:lnTo>
                        <a:lnTo>
                          <a:pt x="299719" y="0"/>
                        </a:lnTo>
                        <a:lnTo>
                          <a:pt x="0" y="0"/>
                        </a:lnTo>
                        <a:lnTo>
                          <a:pt x="0" y="480060"/>
                        </a:lnTo>
                        <a:close/>
                      </a:path>
                    </a:pathLst>
                  </a:custGeom>
                  <a:ln w="9525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95" name="object 125">
                    <a:extLst>
                      <a:ext uri="{FF2B5EF4-FFF2-40B4-BE49-F238E27FC236}">
                        <a16:creationId xmlns:a16="http://schemas.microsoft.com/office/drawing/2014/main" id="{19D11E3F-D600-45AB-927C-903C450247DF}"/>
                      </a:ext>
                    </a:extLst>
                  </p:cNvPr>
                  <p:cNvSpPr/>
                  <p:nvPr/>
                </p:nvSpPr>
                <p:spPr>
                  <a:xfrm>
                    <a:off x="14871064" y="10816971"/>
                    <a:ext cx="299720" cy="6400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19" h="640079">
                        <a:moveTo>
                          <a:pt x="0" y="640079"/>
                        </a:moveTo>
                        <a:lnTo>
                          <a:pt x="299719" y="640079"/>
                        </a:lnTo>
                        <a:lnTo>
                          <a:pt x="299719" y="0"/>
                        </a:lnTo>
                        <a:lnTo>
                          <a:pt x="0" y="0"/>
                        </a:lnTo>
                        <a:lnTo>
                          <a:pt x="0" y="640079"/>
                        </a:lnTo>
                        <a:close/>
                      </a:path>
                    </a:pathLst>
                  </a:custGeom>
                  <a:solidFill>
                    <a:srgbClr val="D3D3D3"/>
                  </a:solidFill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96" name="object 126">
                    <a:extLst>
                      <a:ext uri="{FF2B5EF4-FFF2-40B4-BE49-F238E27FC236}">
                        <a16:creationId xmlns:a16="http://schemas.microsoft.com/office/drawing/2014/main" id="{3F030D58-134D-4A46-86A2-5D675A5F9DC6}"/>
                      </a:ext>
                    </a:extLst>
                  </p:cNvPr>
                  <p:cNvSpPr/>
                  <p:nvPr/>
                </p:nvSpPr>
                <p:spPr>
                  <a:xfrm>
                    <a:off x="14871064" y="10816971"/>
                    <a:ext cx="299720" cy="6400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19" h="640079">
                        <a:moveTo>
                          <a:pt x="0" y="640079"/>
                        </a:moveTo>
                        <a:lnTo>
                          <a:pt x="299719" y="640079"/>
                        </a:lnTo>
                        <a:lnTo>
                          <a:pt x="299719" y="0"/>
                        </a:lnTo>
                        <a:lnTo>
                          <a:pt x="0" y="0"/>
                        </a:lnTo>
                        <a:lnTo>
                          <a:pt x="0" y="640079"/>
                        </a:lnTo>
                        <a:close/>
                      </a:path>
                    </a:pathLst>
                  </a:custGeom>
                  <a:ln w="9525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97" name="object 127">
                    <a:extLst>
                      <a:ext uri="{FF2B5EF4-FFF2-40B4-BE49-F238E27FC236}">
                        <a16:creationId xmlns:a16="http://schemas.microsoft.com/office/drawing/2014/main" id="{CD4F2FFC-C027-4335-B1FF-9C4B43E07DAB}"/>
                      </a:ext>
                    </a:extLst>
                  </p:cNvPr>
                  <p:cNvSpPr/>
                  <p:nvPr/>
                </p:nvSpPr>
                <p:spPr>
                  <a:xfrm>
                    <a:off x="15170785" y="11297031"/>
                    <a:ext cx="299720" cy="1600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19" h="160020">
                        <a:moveTo>
                          <a:pt x="0" y="160020"/>
                        </a:moveTo>
                        <a:lnTo>
                          <a:pt x="299719" y="160020"/>
                        </a:lnTo>
                        <a:lnTo>
                          <a:pt x="299719" y="0"/>
                        </a:lnTo>
                        <a:lnTo>
                          <a:pt x="0" y="0"/>
                        </a:lnTo>
                        <a:lnTo>
                          <a:pt x="0" y="160020"/>
                        </a:lnTo>
                        <a:close/>
                      </a:path>
                    </a:pathLst>
                  </a:custGeom>
                  <a:solidFill>
                    <a:srgbClr val="D3D3D3"/>
                  </a:solidFill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98" name="object 128">
                    <a:extLst>
                      <a:ext uri="{FF2B5EF4-FFF2-40B4-BE49-F238E27FC236}">
                        <a16:creationId xmlns:a16="http://schemas.microsoft.com/office/drawing/2014/main" id="{BCF63370-1BB1-426F-B1E0-7D1B030CFE8A}"/>
                      </a:ext>
                    </a:extLst>
                  </p:cNvPr>
                  <p:cNvSpPr/>
                  <p:nvPr/>
                </p:nvSpPr>
                <p:spPr>
                  <a:xfrm>
                    <a:off x="15170785" y="11297031"/>
                    <a:ext cx="299720" cy="1600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19" h="160020">
                        <a:moveTo>
                          <a:pt x="0" y="160020"/>
                        </a:moveTo>
                        <a:lnTo>
                          <a:pt x="299719" y="160020"/>
                        </a:lnTo>
                        <a:lnTo>
                          <a:pt x="299719" y="0"/>
                        </a:lnTo>
                        <a:lnTo>
                          <a:pt x="0" y="0"/>
                        </a:lnTo>
                        <a:lnTo>
                          <a:pt x="0" y="160020"/>
                        </a:lnTo>
                        <a:close/>
                      </a:path>
                    </a:pathLst>
                  </a:custGeom>
                  <a:ln w="9524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99" name="object 129">
                    <a:extLst>
                      <a:ext uri="{FF2B5EF4-FFF2-40B4-BE49-F238E27FC236}">
                        <a16:creationId xmlns:a16="http://schemas.microsoft.com/office/drawing/2014/main" id="{FD27981D-AD32-42A8-AC05-06AFB7C44E38}"/>
                      </a:ext>
                    </a:extLst>
                  </p:cNvPr>
                  <p:cNvSpPr/>
                  <p:nvPr/>
                </p:nvSpPr>
                <p:spPr>
                  <a:xfrm>
                    <a:off x="15470505" y="11243692"/>
                    <a:ext cx="299720" cy="213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19" h="213359">
                        <a:moveTo>
                          <a:pt x="0" y="213359"/>
                        </a:moveTo>
                        <a:lnTo>
                          <a:pt x="299719" y="213359"/>
                        </a:lnTo>
                        <a:lnTo>
                          <a:pt x="299719" y="0"/>
                        </a:lnTo>
                        <a:lnTo>
                          <a:pt x="0" y="0"/>
                        </a:lnTo>
                        <a:lnTo>
                          <a:pt x="0" y="213359"/>
                        </a:lnTo>
                        <a:close/>
                      </a:path>
                    </a:pathLst>
                  </a:custGeom>
                  <a:solidFill>
                    <a:srgbClr val="D3D3D3"/>
                  </a:solidFill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900" name="object 130">
                    <a:extLst>
                      <a:ext uri="{FF2B5EF4-FFF2-40B4-BE49-F238E27FC236}">
                        <a16:creationId xmlns:a16="http://schemas.microsoft.com/office/drawing/2014/main" id="{B3A6B5D4-C7D5-488D-BFC4-7971F8ECC29F}"/>
                      </a:ext>
                    </a:extLst>
                  </p:cNvPr>
                  <p:cNvSpPr/>
                  <p:nvPr/>
                </p:nvSpPr>
                <p:spPr>
                  <a:xfrm>
                    <a:off x="15470505" y="11243692"/>
                    <a:ext cx="299720" cy="213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19" h="213359">
                        <a:moveTo>
                          <a:pt x="0" y="213359"/>
                        </a:moveTo>
                        <a:lnTo>
                          <a:pt x="299719" y="213359"/>
                        </a:lnTo>
                        <a:lnTo>
                          <a:pt x="299719" y="0"/>
                        </a:lnTo>
                        <a:lnTo>
                          <a:pt x="0" y="0"/>
                        </a:lnTo>
                        <a:lnTo>
                          <a:pt x="0" y="213359"/>
                        </a:lnTo>
                        <a:close/>
                      </a:path>
                    </a:pathLst>
                  </a:custGeom>
                  <a:ln w="9525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901" name="object 131">
                    <a:extLst>
                      <a:ext uri="{FF2B5EF4-FFF2-40B4-BE49-F238E27FC236}">
                        <a16:creationId xmlns:a16="http://schemas.microsoft.com/office/drawing/2014/main" id="{B9882D39-0937-4905-91CA-FC78B8D820AF}"/>
                      </a:ext>
                    </a:extLst>
                  </p:cNvPr>
                  <p:cNvSpPr/>
                  <p:nvPr/>
                </p:nvSpPr>
                <p:spPr>
                  <a:xfrm>
                    <a:off x="15770225" y="11430381"/>
                    <a:ext cx="29972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19">
                        <a:moveTo>
                          <a:pt x="0" y="0"/>
                        </a:moveTo>
                        <a:lnTo>
                          <a:pt x="299719" y="0"/>
                        </a:lnTo>
                      </a:path>
                    </a:pathLst>
                  </a:custGeom>
                  <a:ln w="53340">
                    <a:solidFill>
                      <a:srgbClr val="D3D3D3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902" name="object 132">
                    <a:extLst>
                      <a:ext uri="{FF2B5EF4-FFF2-40B4-BE49-F238E27FC236}">
                        <a16:creationId xmlns:a16="http://schemas.microsoft.com/office/drawing/2014/main" id="{E3E5C5B4-9D35-4600-A93D-ABEF6F45B93A}"/>
                      </a:ext>
                    </a:extLst>
                  </p:cNvPr>
                  <p:cNvSpPr/>
                  <p:nvPr/>
                </p:nvSpPr>
                <p:spPr>
                  <a:xfrm>
                    <a:off x="15770225" y="11403710"/>
                    <a:ext cx="299720" cy="5333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19" h="53340">
                        <a:moveTo>
                          <a:pt x="0" y="53340"/>
                        </a:moveTo>
                        <a:lnTo>
                          <a:pt x="299719" y="53340"/>
                        </a:lnTo>
                        <a:lnTo>
                          <a:pt x="299719" y="0"/>
                        </a:lnTo>
                        <a:lnTo>
                          <a:pt x="0" y="0"/>
                        </a:lnTo>
                        <a:lnTo>
                          <a:pt x="0" y="53340"/>
                        </a:lnTo>
                        <a:close/>
                      </a:path>
                    </a:pathLst>
                  </a:custGeom>
                  <a:ln w="9525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903" name="object 133">
                    <a:extLst>
                      <a:ext uri="{FF2B5EF4-FFF2-40B4-BE49-F238E27FC236}">
                        <a16:creationId xmlns:a16="http://schemas.microsoft.com/office/drawing/2014/main" id="{52483EF7-2F29-48B3-8239-E54F28AE2C31}"/>
                      </a:ext>
                    </a:extLst>
                  </p:cNvPr>
                  <p:cNvSpPr/>
                  <p:nvPr/>
                </p:nvSpPr>
                <p:spPr>
                  <a:xfrm>
                    <a:off x="16069817" y="11350371"/>
                    <a:ext cx="299720" cy="1066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19" h="106679">
                        <a:moveTo>
                          <a:pt x="0" y="106679"/>
                        </a:moveTo>
                        <a:lnTo>
                          <a:pt x="299719" y="106679"/>
                        </a:lnTo>
                        <a:lnTo>
                          <a:pt x="299719" y="0"/>
                        </a:lnTo>
                        <a:lnTo>
                          <a:pt x="0" y="0"/>
                        </a:lnTo>
                        <a:lnTo>
                          <a:pt x="0" y="106679"/>
                        </a:lnTo>
                        <a:close/>
                      </a:path>
                    </a:pathLst>
                  </a:custGeom>
                  <a:solidFill>
                    <a:srgbClr val="D3D3D3"/>
                  </a:solidFill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904" name="object 134">
                    <a:extLst>
                      <a:ext uri="{FF2B5EF4-FFF2-40B4-BE49-F238E27FC236}">
                        <a16:creationId xmlns:a16="http://schemas.microsoft.com/office/drawing/2014/main" id="{EB9E8D42-FBD5-4656-A0A7-0A1FBE7C8E7E}"/>
                      </a:ext>
                    </a:extLst>
                  </p:cNvPr>
                  <p:cNvSpPr/>
                  <p:nvPr/>
                </p:nvSpPr>
                <p:spPr>
                  <a:xfrm>
                    <a:off x="16069817" y="11350371"/>
                    <a:ext cx="299720" cy="1066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19" h="106679">
                        <a:moveTo>
                          <a:pt x="0" y="106679"/>
                        </a:moveTo>
                        <a:lnTo>
                          <a:pt x="299719" y="106679"/>
                        </a:lnTo>
                        <a:lnTo>
                          <a:pt x="299719" y="0"/>
                        </a:lnTo>
                        <a:lnTo>
                          <a:pt x="0" y="0"/>
                        </a:lnTo>
                        <a:lnTo>
                          <a:pt x="0" y="106679"/>
                        </a:lnTo>
                        <a:close/>
                      </a:path>
                    </a:pathLst>
                  </a:custGeom>
                  <a:ln w="9525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905" name="object 135">
                    <a:extLst>
                      <a:ext uri="{FF2B5EF4-FFF2-40B4-BE49-F238E27FC236}">
                        <a16:creationId xmlns:a16="http://schemas.microsoft.com/office/drawing/2014/main" id="{50346A9B-6CD3-420C-AC10-EE877E8A2975}"/>
                      </a:ext>
                    </a:extLst>
                  </p:cNvPr>
                  <p:cNvSpPr/>
                  <p:nvPr/>
                </p:nvSpPr>
                <p:spPr>
                  <a:xfrm>
                    <a:off x="16369537" y="11350371"/>
                    <a:ext cx="299720" cy="1066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19" h="106679">
                        <a:moveTo>
                          <a:pt x="0" y="106679"/>
                        </a:moveTo>
                        <a:lnTo>
                          <a:pt x="299719" y="106679"/>
                        </a:lnTo>
                        <a:lnTo>
                          <a:pt x="299719" y="0"/>
                        </a:lnTo>
                        <a:lnTo>
                          <a:pt x="0" y="0"/>
                        </a:lnTo>
                        <a:lnTo>
                          <a:pt x="0" y="106679"/>
                        </a:lnTo>
                        <a:close/>
                      </a:path>
                    </a:pathLst>
                  </a:custGeom>
                  <a:solidFill>
                    <a:srgbClr val="D3D3D3"/>
                  </a:solidFill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906" name="object 136">
                    <a:extLst>
                      <a:ext uri="{FF2B5EF4-FFF2-40B4-BE49-F238E27FC236}">
                        <a16:creationId xmlns:a16="http://schemas.microsoft.com/office/drawing/2014/main" id="{53481318-DCCA-4442-BEAC-1DD71296E3A2}"/>
                      </a:ext>
                    </a:extLst>
                  </p:cNvPr>
                  <p:cNvSpPr/>
                  <p:nvPr/>
                </p:nvSpPr>
                <p:spPr>
                  <a:xfrm>
                    <a:off x="16369537" y="11350371"/>
                    <a:ext cx="299720" cy="1066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19" h="106679">
                        <a:moveTo>
                          <a:pt x="0" y="106679"/>
                        </a:moveTo>
                        <a:lnTo>
                          <a:pt x="299719" y="106679"/>
                        </a:lnTo>
                        <a:lnTo>
                          <a:pt x="299719" y="0"/>
                        </a:lnTo>
                        <a:lnTo>
                          <a:pt x="0" y="0"/>
                        </a:lnTo>
                        <a:lnTo>
                          <a:pt x="0" y="106679"/>
                        </a:lnTo>
                        <a:close/>
                      </a:path>
                    </a:pathLst>
                  </a:custGeom>
                  <a:ln w="9525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907" name="object 137">
                    <a:extLst>
                      <a:ext uri="{FF2B5EF4-FFF2-40B4-BE49-F238E27FC236}">
                        <a16:creationId xmlns:a16="http://schemas.microsoft.com/office/drawing/2014/main" id="{4945878A-2E86-4BCB-A728-FB4837A48502}"/>
                      </a:ext>
                    </a:extLst>
                  </p:cNvPr>
                  <p:cNvSpPr/>
                  <p:nvPr/>
                </p:nvSpPr>
                <p:spPr>
                  <a:xfrm>
                    <a:off x="16669258" y="11350371"/>
                    <a:ext cx="299720" cy="1066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19" h="106679">
                        <a:moveTo>
                          <a:pt x="0" y="106679"/>
                        </a:moveTo>
                        <a:lnTo>
                          <a:pt x="299719" y="106679"/>
                        </a:lnTo>
                        <a:lnTo>
                          <a:pt x="299719" y="0"/>
                        </a:lnTo>
                        <a:lnTo>
                          <a:pt x="0" y="0"/>
                        </a:lnTo>
                        <a:lnTo>
                          <a:pt x="0" y="106679"/>
                        </a:lnTo>
                        <a:close/>
                      </a:path>
                    </a:pathLst>
                  </a:custGeom>
                  <a:solidFill>
                    <a:srgbClr val="D3D3D3"/>
                  </a:solidFill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908" name="object 138">
                    <a:extLst>
                      <a:ext uri="{FF2B5EF4-FFF2-40B4-BE49-F238E27FC236}">
                        <a16:creationId xmlns:a16="http://schemas.microsoft.com/office/drawing/2014/main" id="{3FB506AE-A4D0-4C44-9FDD-072B08B48589}"/>
                      </a:ext>
                    </a:extLst>
                  </p:cNvPr>
                  <p:cNvSpPr/>
                  <p:nvPr/>
                </p:nvSpPr>
                <p:spPr>
                  <a:xfrm>
                    <a:off x="16669258" y="11350371"/>
                    <a:ext cx="299720" cy="1066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19" h="106679">
                        <a:moveTo>
                          <a:pt x="0" y="106679"/>
                        </a:moveTo>
                        <a:lnTo>
                          <a:pt x="299719" y="106679"/>
                        </a:lnTo>
                        <a:lnTo>
                          <a:pt x="299719" y="0"/>
                        </a:lnTo>
                        <a:lnTo>
                          <a:pt x="0" y="0"/>
                        </a:lnTo>
                        <a:lnTo>
                          <a:pt x="0" y="106679"/>
                        </a:lnTo>
                        <a:close/>
                      </a:path>
                    </a:pathLst>
                  </a:custGeom>
                  <a:ln w="9525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909" name="object 139">
                    <a:extLst>
                      <a:ext uri="{FF2B5EF4-FFF2-40B4-BE49-F238E27FC236}">
                        <a16:creationId xmlns:a16="http://schemas.microsoft.com/office/drawing/2014/main" id="{AA60B3A4-82B2-4140-B832-0440626E2F5C}"/>
                      </a:ext>
                    </a:extLst>
                  </p:cNvPr>
                  <p:cNvSpPr/>
                  <p:nvPr/>
                </p:nvSpPr>
                <p:spPr>
                  <a:xfrm>
                    <a:off x="16968978" y="11350371"/>
                    <a:ext cx="299720" cy="1066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19" h="106679">
                        <a:moveTo>
                          <a:pt x="0" y="106679"/>
                        </a:moveTo>
                        <a:lnTo>
                          <a:pt x="299719" y="106679"/>
                        </a:lnTo>
                        <a:lnTo>
                          <a:pt x="299719" y="0"/>
                        </a:lnTo>
                        <a:lnTo>
                          <a:pt x="0" y="0"/>
                        </a:lnTo>
                        <a:lnTo>
                          <a:pt x="0" y="106679"/>
                        </a:lnTo>
                        <a:close/>
                      </a:path>
                    </a:pathLst>
                  </a:custGeom>
                  <a:solidFill>
                    <a:srgbClr val="D3D3D3"/>
                  </a:solidFill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910" name="object 140">
                    <a:extLst>
                      <a:ext uri="{FF2B5EF4-FFF2-40B4-BE49-F238E27FC236}">
                        <a16:creationId xmlns:a16="http://schemas.microsoft.com/office/drawing/2014/main" id="{29488E47-407B-472A-88FC-E144C9C84036}"/>
                      </a:ext>
                    </a:extLst>
                  </p:cNvPr>
                  <p:cNvSpPr/>
                  <p:nvPr/>
                </p:nvSpPr>
                <p:spPr>
                  <a:xfrm>
                    <a:off x="16968978" y="11350371"/>
                    <a:ext cx="299720" cy="1066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19" h="106679">
                        <a:moveTo>
                          <a:pt x="0" y="106679"/>
                        </a:moveTo>
                        <a:lnTo>
                          <a:pt x="299719" y="106679"/>
                        </a:lnTo>
                        <a:lnTo>
                          <a:pt x="299719" y="0"/>
                        </a:lnTo>
                        <a:lnTo>
                          <a:pt x="0" y="0"/>
                        </a:lnTo>
                        <a:lnTo>
                          <a:pt x="0" y="106679"/>
                        </a:lnTo>
                        <a:close/>
                      </a:path>
                    </a:pathLst>
                  </a:custGeom>
                  <a:ln w="9525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911" name="object 141">
                    <a:extLst>
                      <a:ext uri="{FF2B5EF4-FFF2-40B4-BE49-F238E27FC236}">
                        <a16:creationId xmlns:a16="http://schemas.microsoft.com/office/drawing/2014/main" id="{3FDA39DA-E01F-49D2-BF89-1AFE4F240DFA}"/>
                      </a:ext>
                    </a:extLst>
                  </p:cNvPr>
                  <p:cNvSpPr/>
                  <p:nvPr/>
                </p:nvSpPr>
                <p:spPr>
                  <a:xfrm>
                    <a:off x="11282044" y="749808"/>
                    <a:ext cx="0" cy="1111948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h="11119485">
                        <a:moveTo>
                          <a:pt x="0" y="11119104"/>
                        </a:moveTo>
                        <a:lnTo>
                          <a:pt x="0" y="0"/>
                        </a:lnTo>
                      </a:path>
                    </a:pathLst>
                  </a:custGeom>
                  <a:ln w="38100">
                    <a:solidFill>
                      <a:srgbClr val="FFFF00"/>
                    </a:solidFill>
                    <a:prstDash val="lgDash"/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912" name="object 142">
                    <a:extLst>
                      <a:ext uri="{FF2B5EF4-FFF2-40B4-BE49-F238E27FC236}">
                        <a16:creationId xmlns:a16="http://schemas.microsoft.com/office/drawing/2014/main" id="{2E1987B7-7C10-450D-A5E2-17375A3091F0}"/>
                      </a:ext>
                    </a:extLst>
                  </p:cNvPr>
                  <p:cNvSpPr txBox="1"/>
                  <p:nvPr/>
                </p:nvSpPr>
                <p:spPr>
                  <a:xfrm>
                    <a:off x="8070933" y="1544741"/>
                    <a:ext cx="2757976" cy="696712"/>
                  </a:xfrm>
                  <a:prstGeom prst="rect">
                    <a:avLst/>
                  </a:prstGeom>
                </p:spPr>
                <p:txBody>
                  <a:bodyPr vert="horz" wrap="square" lIns="0" tIns="12700" rIns="0" bIns="0" rtlCol="0">
                    <a:spAutoFit/>
                  </a:bodyPr>
                  <a:lstStyle/>
                  <a:p>
                    <a:pPr marL="12700" algn="ctr" defTabSz="7200000">
                      <a:lnSpc>
                        <a:spcPct val="100000"/>
                      </a:lnSpc>
                      <a:spcBef>
                        <a:spcPts val="100"/>
                      </a:spcBef>
                    </a:pPr>
                    <a:r>
                      <a:rPr sz="2800" b="1" dirty="0">
                        <a:latin typeface="Arial"/>
                        <a:cs typeface="Arial"/>
                      </a:rPr>
                      <a:t>median =</a:t>
                    </a:r>
                    <a:r>
                      <a:rPr sz="2800" b="1" spc="240" dirty="0">
                        <a:latin typeface="Arial"/>
                        <a:cs typeface="Arial"/>
                      </a:rPr>
                      <a:t> </a:t>
                    </a:r>
                    <a:r>
                      <a:rPr sz="2800" b="1" dirty="0">
                        <a:latin typeface="Arial"/>
                        <a:cs typeface="Arial"/>
                      </a:rPr>
                      <a:t>−2.80</a:t>
                    </a:r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13" name="TextBox 1912">
                      <a:extLst>
                        <a:ext uri="{FF2B5EF4-FFF2-40B4-BE49-F238E27FC236}">
                          <a16:creationId xmlns:a16="http://schemas.microsoft.com/office/drawing/2014/main" id="{334454B3-6494-4C06-B03E-9032842DB3A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523078" y="7913496"/>
                      <a:ext cx="2411033" cy="793743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>
                                    <a:latin typeface="Cambria Math" panose="020405030504060302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altLang="zh-CN" sz="2400" b="0" i="1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sub>
                            </m:sSub>
                            <m:r>
                              <a:rPr lang="en-US" altLang="zh-CN" sz="2400" b="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f>
                              <m:f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1">
                                    <a:latin typeface="Cambria Math" panose="02040503050406030204" pitchFamily="18" charset="0"/>
                                  </a:rPr>
                                  <m:t>𝐸𝑢𝑘𝑎𝑟𝑦𝑜𝑡𝑎</m:t>
                                </m:r>
                              </m:num>
                              <m:den>
                                <m:r>
                                  <a:rPr lang="en-US" altLang="zh-CN" sz="2400" b="0" i="1">
                                    <a:latin typeface="Cambria Math" panose="02040503050406030204" pitchFamily="18" charset="0"/>
                                  </a:rPr>
                                  <m:t>𝐵𝑎𝑐𝑡𝑒𝑟𝑖𝑎</m:t>
                                </m:r>
                              </m:den>
                            </m:f>
                          </m:oMath>
                        </m:oMathPara>
                      </a14:m>
                      <a:endParaRPr lang="zh-CN" altLang="en-US" sz="2400" dirty="0"/>
                    </a:p>
                  </p:txBody>
                </p:sp>
              </mc:Choice>
              <mc:Fallback xmlns="">
                <p:sp>
                  <p:nvSpPr>
                    <p:cNvPr id="1913" name="TextBox 1912">
                      <a:extLst>
                        <a:ext uri="{FF2B5EF4-FFF2-40B4-BE49-F238E27FC236}">
                          <a16:creationId xmlns:a16="http://schemas.microsoft.com/office/drawing/2014/main" id="{334454B3-6494-4C06-B03E-9032842DB3A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523078" y="7913496"/>
                      <a:ext cx="2411033" cy="793743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14" name="TextBox 1913">
                      <a:extLst>
                        <a:ext uri="{FF2B5EF4-FFF2-40B4-BE49-F238E27FC236}">
                          <a16:creationId xmlns:a16="http://schemas.microsoft.com/office/drawing/2014/main" id="{CC905AD0-E8AC-4F20-9951-EB26C73F31B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612908" y="-761545"/>
                      <a:ext cx="5949998" cy="910762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𝑯𝒊𝒔𝒕𝒐𝒈𝒓𝒂𝒎</m:t>
                            </m:r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𝒇𝒐𝒓</m:t>
                            </m:r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CN" sz="28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b="1" i="1">
                                    <a:latin typeface="Cambria Math" panose="02040503050406030204" pitchFamily="18" charset="0"/>
                                  </a:rPr>
                                  <m:t>𝒍𝒐𝒈</m:t>
                                </m:r>
                              </m:e>
                              <m:sub>
                                <m:r>
                                  <a:rPr lang="en-US" altLang="zh-CN" sz="2800" b="1" i="1" smtClean="0">
                                    <a:latin typeface="Cambria Math" panose="02040503050406030204" pitchFamily="18" charset="0"/>
                                  </a:rPr>
                                  <m:t>𝟏𝟎</m:t>
                                </m:r>
                              </m:sub>
                            </m:sSub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f>
                              <m:fPr>
                                <m:ctrlPr>
                                  <a:rPr lang="en-US" altLang="zh-CN" sz="28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800" b="1" i="1">
                                    <a:latin typeface="Cambria Math" panose="02040503050406030204" pitchFamily="18" charset="0"/>
                                  </a:rPr>
                                  <m:t>𝑴𝒊𝒄𝒓𝒐</m:t>
                                </m:r>
                                <m:r>
                                  <a:rPr lang="en-US" altLang="zh-CN" sz="2800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800" b="1" i="1">
                                    <a:latin typeface="Cambria Math" panose="02040503050406030204" pitchFamily="18" charset="0"/>
                                  </a:rPr>
                                  <m:t>𝒆𝒖𝒌𝒂𝒓𝒚𝒐𝒕𝒆𝒔</m:t>
                                </m:r>
                              </m:num>
                              <m:den>
                                <m:r>
                                  <a:rPr lang="en-US" altLang="zh-CN" sz="2800" b="1" i="1" smtClean="0">
                                    <a:latin typeface="Cambria Math" panose="02040503050406030204" pitchFamily="18" charset="0"/>
                                  </a:rPr>
                                  <m:t>𝑩𝒂𝒄𝒕𝒆𝒓𝒊𝒂</m:t>
                                </m:r>
                              </m:den>
                            </m:f>
                          </m:oMath>
                        </m:oMathPara>
                      </a14:m>
                      <a:endParaRPr lang="zh-CN" altLang="en-US" sz="2800" b="1" dirty="0"/>
                    </a:p>
                  </p:txBody>
                </p:sp>
              </mc:Choice>
              <mc:Fallback xmlns="">
                <p:sp>
                  <p:nvSpPr>
                    <p:cNvPr id="1914" name="TextBox 1913">
                      <a:extLst>
                        <a:ext uri="{FF2B5EF4-FFF2-40B4-BE49-F238E27FC236}">
                          <a16:creationId xmlns:a16="http://schemas.microsoft.com/office/drawing/2014/main" id="{CC905AD0-E8AC-4F20-9951-EB26C73F31B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612908" y="-761545"/>
                      <a:ext cx="5949998" cy="910762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r="-1690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D671ABA6-DA13-4BA4-B6A2-3CAFF243817D}"/>
                </a:ext>
              </a:extLst>
            </p:cNvPr>
            <p:cNvSpPr txBox="1"/>
            <p:nvPr/>
          </p:nvSpPr>
          <p:spPr>
            <a:xfrm>
              <a:off x="555720" y="1461694"/>
              <a:ext cx="41229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/>
                <a:t>a</a:t>
              </a:r>
              <a:endParaRPr lang="zh-CN" altLang="en-US" sz="3600" b="1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DDACFD9-EAD0-428D-9E5A-C7A82E276114}"/>
              </a:ext>
            </a:extLst>
          </p:cNvPr>
          <p:cNvGrpSpPr/>
          <p:nvPr/>
        </p:nvGrpSpPr>
        <p:grpSpPr>
          <a:xfrm>
            <a:off x="582618" y="10687720"/>
            <a:ext cx="7296488" cy="6840760"/>
            <a:chOff x="8650391" y="14906945"/>
            <a:chExt cx="9446678" cy="6840760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8DAB65C0-AE1A-40F4-8F05-F5FDE1AC1317}"/>
                </a:ext>
              </a:extLst>
            </p:cNvPr>
            <p:cNvGrpSpPr/>
            <p:nvPr/>
          </p:nvGrpSpPr>
          <p:grpSpPr>
            <a:xfrm>
              <a:off x="8650391" y="15365348"/>
              <a:ext cx="9446678" cy="6382357"/>
              <a:chOff x="5942092" y="13072125"/>
              <a:chExt cx="9446678" cy="6382357"/>
            </a:xfrm>
          </p:grpSpPr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696028AD-546E-4401-9B70-A66F468CF2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690220" y="13072125"/>
                <a:ext cx="8611477" cy="5673643"/>
              </a:xfrm>
              <a:prstGeom prst="rect">
                <a:avLst/>
              </a:prstGeom>
            </p:spPr>
          </p:pic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75D67CFA-94F5-4886-BDFB-FF8FF593BA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944200" y="13099988"/>
                <a:ext cx="0" cy="5596903"/>
              </a:xfrm>
              <a:prstGeom prst="line">
                <a:avLst/>
              </a:prstGeom>
              <a:ln w="28575">
                <a:solidFill>
                  <a:srgbClr val="FF0000"/>
                </a:solidFill>
                <a:prstDash val="dash"/>
                <a:headEnd type="none" w="med" len="med"/>
                <a:tailEnd type="none" w="med" len="med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grpSp>
            <p:nvGrpSpPr>
              <p:cNvPr id="566" name="Group 565">
                <a:extLst>
                  <a:ext uri="{FF2B5EF4-FFF2-40B4-BE49-F238E27FC236}">
                    <a16:creationId xmlns:a16="http://schemas.microsoft.com/office/drawing/2014/main" id="{0BE21E4B-A3AC-4052-93BB-2F2609D2E04C}"/>
                  </a:ext>
                </a:extLst>
              </p:cNvPr>
              <p:cNvGrpSpPr/>
              <p:nvPr/>
            </p:nvGrpSpPr>
            <p:grpSpPr>
              <a:xfrm>
                <a:off x="8132193" y="15569907"/>
                <a:ext cx="2384805" cy="2588914"/>
                <a:chOff x="9660479" y="7039334"/>
                <a:chExt cx="1186052" cy="1687362"/>
              </a:xfrm>
            </p:grpSpPr>
            <p:sp>
              <p:nvSpPr>
                <p:cNvPr id="567" name="object 20">
                  <a:extLst>
                    <a:ext uri="{FF2B5EF4-FFF2-40B4-BE49-F238E27FC236}">
                      <a16:creationId xmlns:a16="http://schemas.microsoft.com/office/drawing/2014/main" id="{221E1680-8425-4411-939F-61EDAD715A0B}"/>
                    </a:ext>
                  </a:extLst>
                </p:cNvPr>
                <p:cNvSpPr/>
                <p:nvPr/>
              </p:nvSpPr>
              <p:spPr>
                <a:xfrm>
                  <a:off x="9660479" y="7125313"/>
                  <a:ext cx="1758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895">
                      <a:moveTo>
                        <a:pt x="0" y="0"/>
                      </a:moveTo>
                      <a:lnTo>
                        <a:pt x="175641" y="0"/>
                      </a:lnTo>
                    </a:path>
                  </a:pathLst>
                </a:custGeom>
                <a:ln w="27051">
                  <a:solidFill>
                    <a:srgbClr val="78A8D1"/>
                  </a:solidFill>
                </a:ln>
              </p:spPr>
              <p:txBody>
                <a:bodyPr wrap="square" lIns="0" tIns="0" rIns="0" bIns="0" rtlCol="0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68" name="object 21">
                  <a:extLst>
                    <a:ext uri="{FF2B5EF4-FFF2-40B4-BE49-F238E27FC236}">
                      <a16:creationId xmlns:a16="http://schemas.microsoft.com/office/drawing/2014/main" id="{E9A2E536-F1A0-4A0E-8528-27DBA79CAD4D}"/>
                    </a:ext>
                  </a:extLst>
                </p:cNvPr>
                <p:cNvSpPr/>
                <p:nvPr/>
              </p:nvSpPr>
              <p:spPr>
                <a:xfrm>
                  <a:off x="9660479" y="7344769"/>
                  <a:ext cx="1758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895">
                      <a:moveTo>
                        <a:pt x="0" y="0"/>
                      </a:moveTo>
                      <a:lnTo>
                        <a:pt x="175641" y="0"/>
                      </a:lnTo>
                    </a:path>
                  </a:pathLst>
                </a:custGeom>
                <a:ln w="27051">
                  <a:solidFill>
                    <a:srgbClr val="DDC392"/>
                  </a:solidFill>
                </a:ln>
              </p:spPr>
              <p:txBody>
                <a:bodyPr wrap="square" lIns="0" tIns="0" rIns="0" bIns="0" rtlCol="0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69" name="object 22">
                  <a:extLst>
                    <a:ext uri="{FF2B5EF4-FFF2-40B4-BE49-F238E27FC236}">
                      <a16:creationId xmlns:a16="http://schemas.microsoft.com/office/drawing/2014/main" id="{6878F23F-FFD4-42AF-A923-233DDA0D545F}"/>
                    </a:ext>
                  </a:extLst>
                </p:cNvPr>
                <p:cNvSpPr/>
                <p:nvPr/>
              </p:nvSpPr>
              <p:spPr>
                <a:xfrm>
                  <a:off x="9660479" y="7564225"/>
                  <a:ext cx="1758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895">
                      <a:moveTo>
                        <a:pt x="0" y="0"/>
                      </a:moveTo>
                      <a:lnTo>
                        <a:pt x="175641" y="0"/>
                      </a:lnTo>
                    </a:path>
                  </a:pathLst>
                </a:custGeom>
                <a:ln w="27051">
                  <a:solidFill>
                    <a:srgbClr val="ECE7E3"/>
                  </a:solidFill>
                </a:ln>
              </p:spPr>
              <p:txBody>
                <a:bodyPr wrap="square" lIns="0" tIns="0" rIns="0" bIns="0" rtlCol="0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70" name="object 23">
                  <a:extLst>
                    <a:ext uri="{FF2B5EF4-FFF2-40B4-BE49-F238E27FC236}">
                      <a16:creationId xmlns:a16="http://schemas.microsoft.com/office/drawing/2014/main" id="{18B0E1E2-C6A2-41E4-A51D-5EBB00FD5B65}"/>
                    </a:ext>
                  </a:extLst>
                </p:cNvPr>
                <p:cNvSpPr/>
                <p:nvPr/>
              </p:nvSpPr>
              <p:spPr>
                <a:xfrm>
                  <a:off x="9660479" y="7783681"/>
                  <a:ext cx="1758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895">
                      <a:moveTo>
                        <a:pt x="0" y="0"/>
                      </a:moveTo>
                      <a:lnTo>
                        <a:pt x="175641" y="0"/>
                      </a:lnTo>
                    </a:path>
                  </a:pathLst>
                </a:custGeom>
                <a:ln w="27051">
                  <a:solidFill>
                    <a:srgbClr val="985446"/>
                  </a:solidFill>
                </a:ln>
              </p:spPr>
              <p:txBody>
                <a:bodyPr wrap="square" lIns="0" tIns="0" rIns="0" bIns="0" rtlCol="0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71" name="object 24">
                  <a:extLst>
                    <a:ext uri="{FF2B5EF4-FFF2-40B4-BE49-F238E27FC236}">
                      <a16:creationId xmlns:a16="http://schemas.microsoft.com/office/drawing/2014/main" id="{20F4C742-A102-4A67-A26E-C8477ED146AC}"/>
                    </a:ext>
                  </a:extLst>
                </p:cNvPr>
                <p:cNvSpPr/>
                <p:nvPr/>
              </p:nvSpPr>
              <p:spPr>
                <a:xfrm>
                  <a:off x="9660479" y="8003138"/>
                  <a:ext cx="1758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895">
                      <a:moveTo>
                        <a:pt x="0" y="0"/>
                      </a:moveTo>
                      <a:lnTo>
                        <a:pt x="175641" y="0"/>
                      </a:lnTo>
                    </a:path>
                  </a:pathLst>
                </a:custGeom>
                <a:ln w="27051">
                  <a:solidFill>
                    <a:srgbClr val="C18867"/>
                  </a:solidFill>
                </a:ln>
              </p:spPr>
              <p:txBody>
                <a:bodyPr wrap="square" lIns="0" tIns="0" rIns="0" bIns="0" rtlCol="0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72" name="object 25">
                  <a:extLst>
                    <a:ext uri="{FF2B5EF4-FFF2-40B4-BE49-F238E27FC236}">
                      <a16:creationId xmlns:a16="http://schemas.microsoft.com/office/drawing/2014/main" id="{15230DD1-C3A0-4810-B9E2-43ADE81112B3}"/>
                    </a:ext>
                  </a:extLst>
                </p:cNvPr>
                <p:cNvSpPr/>
                <p:nvPr/>
              </p:nvSpPr>
              <p:spPr>
                <a:xfrm>
                  <a:off x="9660479" y="8222594"/>
                  <a:ext cx="1758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895">
                      <a:moveTo>
                        <a:pt x="0" y="0"/>
                      </a:moveTo>
                      <a:lnTo>
                        <a:pt x="175641" y="0"/>
                      </a:lnTo>
                    </a:path>
                  </a:pathLst>
                </a:custGeom>
                <a:ln w="27051">
                  <a:solidFill>
                    <a:srgbClr val="9B8558"/>
                  </a:solidFill>
                </a:ln>
              </p:spPr>
              <p:txBody>
                <a:bodyPr wrap="square" lIns="0" tIns="0" rIns="0" bIns="0" rtlCol="0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73" name="object 26">
                  <a:extLst>
                    <a:ext uri="{FF2B5EF4-FFF2-40B4-BE49-F238E27FC236}">
                      <a16:creationId xmlns:a16="http://schemas.microsoft.com/office/drawing/2014/main" id="{930ED890-2991-4706-B72E-35E1B55F94D1}"/>
                    </a:ext>
                  </a:extLst>
                </p:cNvPr>
                <p:cNvSpPr/>
                <p:nvPr/>
              </p:nvSpPr>
              <p:spPr>
                <a:xfrm>
                  <a:off x="9660479" y="8442050"/>
                  <a:ext cx="1758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895">
                      <a:moveTo>
                        <a:pt x="0" y="0"/>
                      </a:moveTo>
                      <a:lnTo>
                        <a:pt x="175641" y="0"/>
                      </a:lnTo>
                    </a:path>
                  </a:pathLst>
                </a:custGeom>
                <a:ln w="27051">
                  <a:solidFill>
                    <a:srgbClr val="B0A7A4"/>
                  </a:solidFill>
                </a:ln>
              </p:spPr>
              <p:txBody>
                <a:bodyPr wrap="square" lIns="0" tIns="0" rIns="0" bIns="0" rtlCol="0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74" name="object 27">
                  <a:extLst>
                    <a:ext uri="{FF2B5EF4-FFF2-40B4-BE49-F238E27FC236}">
                      <a16:creationId xmlns:a16="http://schemas.microsoft.com/office/drawing/2014/main" id="{105304B9-F283-49E1-8C87-C4A48B55AB34}"/>
                    </a:ext>
                  </a:extLst>
                </p:cNvPr>
                <p:cNvSpPr/>
                <p:nvPr/>
              </p:nvSpPr>
              <p:spPr>
                <a:xfrm>
                  <a:off x="9660479" y="8661506"/>
                  <a:ext cx="1758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895">
                      <a:moveTo>
                        <a:pt x="0" y="0"/>
                      </a:moveTo>
                      <a:lnTo>
                        <a:pt x="175641" y="0"/>
                      </a:lnTo>
                    </a:path>
                  </a:pathLst>
                </a:custGeom>
                <a:ln w="27051">
                  <a:solidFill>
                    <a:srgbClr val="B4B7B9"/>
                  </a:solidFill>
                </a:ln>
              </p:spPr>
              <p:txBody>
                <a:bodyPr wrap="square" lIns="0" tIns="0" rIns="0" bIns="0" rtlCol="0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75" name="object 28">
                  <a:extLst>
                    <a:ext uri="{FF2B5EF4-FFF2-40B4-BE49-F238E27FC236}">
                      <a16:creationId xmlns:a16="http://schemas.microsoft.com/office/drawing/2014/main" id="{39710098-40D7-41D6-95D2-537D71E10006}"/>
                    </a:ext>
                  </a:extLst>
                </p:cNvPr>
                <p:cNvSpPr txBox="1"/>
                <p:nvPr/>
              </p:nvSpPr>
              <p:spPr>
                <a:xfrm>
                  <a:off x="9914987" y="7039334"/>
                  <a:ext cx="931544" cy="1687362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12700" defTabSz="914400">
                    <a:spcBef>
                      <a:spcPts val="100"/>
                    </a:spcBef>
                  </a:pPr>
                  <a:r>
                    <a:rPr sz="1400" dirty="0">
                      <a:solidFill>
                        <a:prstClr val="black"/>
                      </a:solidFill>
                      <a:latin typeface="Arial"/>
                      <a:cs typeface="Arial"/>
                    </a:rPr>
                    <a:t>2014_ZellerG</a:t>
                  </a:r>
                </a:p>
                <a:p>
                  <a:pPr marL="12700" marR="5080" defTabSz="914400">
                    <a:lnSpc>
                      <a:spcPct val="160000"/>
                    </a:lnSpc>
                  </a:pPr>
                  <a:r>
                    <a:rPr sz="1400" spc="-5" dirty="0">
                      <a:solidFill>
                        <a:prstClr val="black"/>
                      </a:solidFill>
                      <a:latin typeface="Arial"/>
                      <a:cs typeface="Arial"/>
                    </a:rPr>
                    <a:t>2015_FengQ  </a:t>
                  </a:r>
                  <a:r>
                    <a:rPr sz="1400" dirty="0">
                      <a:solidFill>
                        <a:prstClr val="black"/>
                      </a:solidFill>
                      <a:latin typeface="Arial"/>
                      <a:cs typeface="Arial"/>
                    </a:rPr>
                    <a:t>2016_</a:t>
                  </a:r>
                  <a:r>
                    <a:rPr sz="1400" spc="-75" dirty="0">
                      <a:solidFill>
                        <a:prstClr val="black"/>
                      </a:solidFill>
                      <a:latin typeface="Arial"/>
                      <a:cs typeface="Arial"/>
                    </a:rPr>
                    <a:t>V</a:t>
                  </a:r>
                  <a:r>
                    <a:rPr sz="1400" dirty="0">
                      <a:solidFill>
                        <a:prstClr val="black"/>
                      </a:solidFill>
                      <a:latin typeface="Arial"/>
                      <a:cs typeface="Arial"/>
                    </a:rPr>
                    <a:t>ogtmannE  2019_Thom</a:t>
                  </a:r>
                  <a:r>
                    <a:rPr lang="en-US" sz="1400" dirty="0">
                      <a:solidFill>
                        <a:prstClr val="black"/>
                      </a:solidFill>
                      <a:latin typeface="Arial"/>
                      <a:cs typeface="Arial"/>
                    </a:rPr>
                    <a:t>asA</a:t>
                  </a:r>
                  <a:r>
                    <a:rPr sz="1400" dirty="0">
                      <a:solidFill>
                        <a:prstClr val="black"/>
                      </a:solidFill>
                      <a:latin typeface="Arial"/>
                      <a:cs typeface="Arial"/>
                    </a:rPr>
                    <a:t>  2019_WirbelJ  </a:t>
                  </a:r>
                  <a:r>
                    <a:rPr sz="1400" spc="-15" dirty="0">
                      <a:solidFill>
                        <a:prstClr val="black"/>
                      </a:solidFill>
                      <a:latin typeface="Arial"/>
                      <a:cs typeface="Arial"/>
                    </a:rPr>
                    <a:t>2019_Yachida</a:t>
                  </a:r>
                  <a:r>
                    <a:rPr lang="en-US" altLang="zh-CN" sz="1400" spc="-15" dirty="0">
                      <a:solidFill>
                        <a:prstClr val="black"/>
                      </a:solidFill>
                      <a:latin typeface="Arial"/>
                      <a:cs typeface="Arial"/>
                    </a:rPr>
                    <a:t>S</a:t>
                  </a:r>
                  <a:r>
                    <a:rPr sz="1400" spc="-15" dirty="0">
                      <a:solidFill>
                        <a:prstClr val="black"/>
                      </a:solidFill>
                      <a:latin typeface="Arial"/>
                      <a:cs typeface="Arial"/>
                    </a:rPr>
                    <a:t> </a:t>
                  </a:r>
                  <a:r>
                    <a:rPr sz="1400" spc="-5" dirty="0">
                      <a:solidFill>
                        <a:prstClr val="black"/>
                      </a:solidFill>
                      <a:latin typeface="Arial"/>
                      <a:cs typeface="Arial"/>
                    </a:rPr>
                    <a:t>20</a:t>
                  </a:r>
                  <a:r>
                    <a:rPr lang="en-US" sz="1400" spc="-5" dirty="0">
                      <a:solidFill>
                        <a:prstClr val="black"/>
                      </a:solidFill>
                      <a:latin typeface="Arial"/>
                      <a:cs typeface="Arial"/>
                    </a:rPr>
                    <a:t>17</a:t>
                  </a:r>
                  <a:r>
                    <a:rPr sz="1400" spc="-5" dirty="0">
                      <a:solidFill>
                        <a:prstClr val="black"/>
                      </a:solidFill>
                      <a:latin typeface="Arial"/>
                      <a:cs typeface="Arial"/>
                    </a:rPr>
                    <a:t>_JunY_1</a:t>
                  </a:r>
                  <a:endParaRPr sz="1400" dirty="0">
                    <a:solidFill>
                      <a:prstClr val="black"/>
                    </a:solidFill>
                    <a:latin typeface="Arial"/>
                    <a:cs typeface="Arial"/>
                  </a:endParaRPr>
                </a:p>
                <a:p>
                  <a:pPr marL="12700" defTabSz="914400">
                    <a:spcBef>
                      <a:spcPts val="645"/>
                    </a:spcBef>
                  </a:pPr>
                  <a:r>
                    <a:rPr sz="1400" spc="-5" dirty="0">
                      <a:solidFill>
                        <a:prstClr val="black"/>
                      </a:solidFill>
                      <a:latin typeface="Arial"/>
                      <a:cs typeface="Arial"/>
                    </a:rPr>
                    <a:t>2021_JunY_2</a:t>
                  </a:r>
                  <a:endParaRPr sz="1400" dirty="0">
                    <a:solidFill>
                      <a:prstClr val="black"/>
                    </a:solidFill>
                    <a:latin typeface="Arial"/>
                    <a:cs typeface="Arial"/>
                  </a:endParaRPr>
                </a:p>
              </p:txBody>
            </p:sp>
          </p:grpSp>
          <p:sp>
            <p:nvSpPr>
              <p:cNvPr id="588" name="object 18">
                <a:extLst>
                  <a:ext uri="{FF2B5EF4-FFF2-40B4-BE49-F238E27FC236}">
                    <a16:creationId xmlns:a16="http://schemas.microsoft.com/office/drawing/2014/main" id="{0CF1F79A-16F8-4BA0-986A-8C2AD175E9A7}"/>
                  </a:ext>
                </a:extLst>
              </p:cNvPr>
              <p:cNvSpPr txBox="1"/>
              <p:nvPr/>
            </p:nvSpPr>
            <p:spPr>
              <a:xfrm>
                <a:off x="6208352" y="14757423"/>
                <a:ext cx="599186" cy="289823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 algn="ctr" defTabSz="72000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dirty="0">
                    <a:latin typeface="Arial"/>
                    <a:cs typeface="Arial"/>
                  </a:rPr>
                  <a:t>4</a:t>
                </a:r>
                <a:r>
                  <a:rPr lang="en-US" dirty="0">
                    <a:latin typeface="Arial"/>
                    <a:cs typeface="Arial"/>
                  </a:rPr>
                  <a:t>00</a:t>
                </a:r>
                <a:endParaRPr dirty="0">
                  <a:latin typeface="Arial"/>
                  <a:cs typeface="Arial"/>
                </a:endParaRPr>
              </a:p>
            </p:txBody>
          </p:sp>
          <p:sp>
            <p:nvSpPr>
              <p:cNvPr id="589" name="object 18">
                <a:extLst>
                  <a:ext uri="{FF2B5EF4-FFF2-40B4-BE49-F238E27FC236}">
                    <a16:creationId xmlns:a16="http://schemas.microsoft.com/office/drawing/2014/main" id="{0581B8C0-DB70-4D4F-BBCF-D2EF779F9FE2}"/>
                  </a:ext>
                </a:extLst>
              </p:cNvPr>
              <p:cNvSpPr txBox="1"/>
              <p:nvPr/>
            </p:nvSpPr>
            <p:spPr>
              <a:xfrm>
                <a:off x="6213888" y="16545181"/>
                <a:ext cx="599186" cy="289823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 algn="ctr" defTabSz="72000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lang="en-US" dirty="0">
                    <a:latin typeface="Arial"/>
                    <a:cs typeface="Arial"/>
                  </a:rPr>
                  <a:t>200</a:t>
                </a:r>
                <a:endParaRPr dirty="0">
                  <a:latin typeface="Arial"/>
                  <a:cs typeface="Arial"/>
                </a:endParaRPr>
              </a:p>
            </p:txBody>
          </p:sp>
          <p:sp>
            <p:nvSpPr>
              <p:cNvPr id="590" name="object 18">
                <a:extLst>
                  <a:ext uri="{FF2B5EF4-FFF2-40B4-BE49-F238E27FC236}">
                    <a16:creationId xmlns:a16="http://schemas.microsoft.com/office/drawing/2014/main" id="{A46AF3FC-4214-4CCE-8C33-0E57C2778C28}"/>
                  </a:ext>
                </a:extLst>
              </p:cNvPr>
              <p:cNvSpPr txBox="1"/>
              <p:nvPr/>
            </p:nvSpPr>
            <p:spPr>
              <a:xfrm>
                <a:off x="6205011" y="18270565"/>
                <a:ext cx="599186" cy="289823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 algn="ctr" defTabSz="72000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lang="en-US" dirty="0">
                    <a:latin typeface="Arial"/>
                    <a:cs typeface="Arial"/>
                  </a:rPr>
                  <a:t>0</a:t>
                </a:r>
                <a:endParaRPr dirty="0">
                  <a:latin typeface="Arial"/>
                  <a:cs typeface="Arial"/>
                </a:endParaRPr>
              </a:p>
            </p:txBody>
          </p:sp>
          <p:sp>
            <p:nvSpPr>
              <p:cNvPr id="591" name="object 18">
                <a:extLst>
                  <a:ext uri="{FF2B5EF4-FFF2-40B4-BE49-F238E27FC236}">
                    <a16:creationId xmlns:a16="http://schemas.microsoft.com/office/drawing/2014/main" id="{81B2FEC5-01B8-41B7-99F0-7A005E41E586}"/>
                  </a:ext>
                </a:extLst>
              </p:cNvPr>
              <p:cNvSpPr txBox="1"/>
              <p:nvPr/>
            </p:nvSpPr>
            <p:spPr>
              <a:xfrm>
                <a:off x="6910322" y="18678817"/>
                <a:ext cx="599186" cy="289823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 algn="ctr" defTabSz="72000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lang="en-US" dirty="0">
                    <a:latin typeface="Arial"/>
                    <a:cs typeface="Arial"/>
                  </a:rPr>
                  <a:t>0</a:t>
                </a:r>
                <a:endParaRPr dirty="0">
                  <a:latin typeface="Arial"/>
                  <a:cs typeface="Arial"/>
                </a:endParaRPr>
              </a:p>
            </p:txBody>
          </p:sp>
          <p:sp>
            <p:nvSpPr>
              <p:cNvPr id="592" name="object 18">
                <a:extLst>
                  <a:ext uri="{FF2B5EF4-FFF2-40B4-BE49-F238E27FC236}">
                    <a16:creationId xmlns:a16="http://schemas.microsoft.com/office/drawing/2014/main" id="{339F7C13-53F8-404C-A08E-0B19E290E2E8}"/>
                  </a:ext>
                </a:extLst>
              </p:cNvPr>
              <p:cNvSpPr txBox="1"/>
              <p:nvPr/>
            </p:nvSpPr>
            <p:spPr>
              <a:xfrm>
                <a:off x="8708432" y="18680608"/>
                <a:ext cx="738402" cy="288032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 algn="ctr" defTabSz="72000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lang="en-US" dirty="0">
                    <a:latin typeface="Arial"/>
                    <a:cs typeface="Arial"/>
                  </a:rPr>
                  <a:t>5000</a:t>
                </a:r>
                <a:endParaRPr dirty="0">
                  <a:latin typeface="Arial"/>
                  <a:cs typeface="Arial"/>
                </a:endParaRPr>
              </a:p>
            </p:txBody>
          </p:sp>
          <p:sp>
            <p:nvSpPr>
              <p:cNvPr id="593" name="object 18">
                <a:extLst>
                  <a:ext uri="{FF2B5EF4-FFF2-40B4-BE49-F238E27FC236}">
                    <a16:creationId xmlns:a16="http://schemas.microsoft.com/office/drawing/2014/main" id="{6E8FD52E-69DE-4B12-A612-C343A181B388}"/>
                  </a:ext>
                </a:extLst>
              </p:cNvPr>
              <p:cNvSpPr txBox="1"/>
              <p:nvPr/>
            </p:nvSpPr>
            <p:spPr>
              <a:xfrm>
                <a:off x="10516998" y="18678817"/>
                <a:ext cx="877526" cy="289823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 algn="ctr" defTabSz="72000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lang="en-US" dirty="0">
                    <a:latin typeface="Arial"/>
                    <a:cs typeface="Arial"/>
                  </a:rPr>
                  <a:t>10000</a:t>
                </a:r>
                <a:endParaRPr dirty="0">
                  <a:latin typeface="Arial"/>
                  <a:cs typeface="Arial"/>
                </a:endParaRPr>
              </a:p>
            </p:txBody>
          </p:sp>
          <p:sp>
            <p:nvSpPr>
              <p:cNvPr id="594" name="object 18">
                <a:extLst>
                  <a:ext uri="{FF2B5EF4-FFF2-40B4-BE49-F238E27FC236}">
                    <a16:creationId xmlns:a16="http://schemas.microsoft.com/office/drawing/2014/main" id="{575FAB60-FA66-43D8-8FB1-077851E6B947}"/>
                  </a:ext>
                </a:extLst>
              </p:cNvPr>
              <p:cNvSpPr txBox="1"/>
              <p:nvPr/>
            </p:nvSpPr>
            <p:spPr>
              <a:xfrm>
                <a:off x="12439078" y="18678817"/>
                <a:ext cx="991500" cy="289823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 algn="ctr" defTabSz="72000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lang="en-US" dirty="0">
                    <a:latin typeface="Arial"/>
                    <a:cs typeface="Arial"/>
                  </a:rPr>
                  <a:t>15000</a:t>
                </a:r>
                <a:endParaRPr dirty="0">
                  <a:latin typeface="Arial"/>
                  <a:cs typeface="Arial"/>
                </a:endParaRPr>
              </a:p>
            </p:txBody>
          </p:sp>
          <p:sp>
            <p:nvSpPr>
              <p:cNvPr id="595" name="object 18">
                <a:extLst>
                  <a:ext uri="{FF2B5EF4-FFF2-40B4-BE49-F238E27FC236}">
                    <a16:creationId xmlns:a16="http://schemas.microsoft.com/office/drawing/2014/main" id="{852507BD-DCC7-4AAC-9260-3343C1019D15}"/>
                  </a:ext>
                </a:extLst>
              </p:cNvPr>
              <p:cNvSpPr txBox="1"/>
              <p:nvPr/>
            </p:nvSpPr>
            <p:spPr>
              <a:xfrm>
                <a:off x="14347290" y="18680609"/>
                <a:ext cx="1041480" cy="289823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 algn="ctr" defTabSz="72000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lang="en-US" dirty="0">
                    <a:latin typeface="Arial"/>
                    <a:cs typeface="Arial"/>
                  </a:rPr>
                  <a:t>20000</a:t>
                </a:r>
                <a:endParaRPr dirty="0">
                  <a:latin typeface="Arial"/>
                  <a:cs typeface="Arial"/>
                </a:endParaRPr>
              </a:p>
            </p:txBody>
          </p:sp>
          <p:sp>
            <p:nvSpPr>
              <p:cNvPr id="596" name="object 18">
                <a:extLst>
                  <a:ext uri="{FF2B5EF4-FFF2-40B4-BE49-F238E27FC236}">
                    <a16:creationId xmlns:a16="http://schemas.microsoft.com/office/drawing/2014/main" id="{C1BF55A3-947C-47DB-AA8D-C181BEF57444}"/>
                  </a:ext>
                </a:extLst>
              </p:cNvPr>
              <p:cNvSpPr txBox="1"/>
              <p:nvPr/>
            </p:nvSpPr>
            <p:spPr>
              <a:xfrm>
                <a:off x="8188756" y="19164659"/>
                <a:ext cx="5530393" cy="289823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 algn="ctr" defTabSz="72000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lang="en-US" altLang="zh-CN" b="1" dirty="0">
                    <a:latin typeface="Arial"/>
                    <a:cs typeface="Arial"/>
                  </a:rPr>
                  <a:t>Sequencing Depth in micro-eukaryotes</a:t>
                </a:r>
                <a:endParaRPr b="1" dirty="0">
                  <a:latin typeface="Arial"/>
                  <a:cs typeface="Arial"/>
                </a:endParaRPr>
              </a:p>
            </p:txBody>
          </p:sp>
          <p:sp>
            <p:nvSpPr>
              <p:cNvPr id="597" name="object 18">
                <a:extLst>
                  <a:ext uri="{FF2B5EF4-FFF2-40B4-BE49-F238E27FC236}">
                    <a16:creationId xmlns:a16="http://schemas.microsoft.com/office/drawing/2014/main" id="{ABB4E24B-CBD3-42BA-B37B-A406FC9AE865}"/>
                  </a:ext>
                </a:extLst>
              </p:cNvPr>
              <p:cNvSpPr txBox="1"/>
              <p:nvPr/>
            </p:nvSpPr>
            <p:spPr>
              <a:xfrm>
                <a:off x="5942092" y="15078351"/>
                <a:ext cx="276999" cy="1386530"/>
              </a:xfrm>
              <a:prstGeom prst="rect">
                <a:avLst/>
              </a:prstGeom>
            </p:spPr>
            <p:txBody>
              <a:bodyPr vert="vert270" wrap="square" lIns="0" tIns="12700" rIns="0" bIns="0" rtlCol="0">
                <a:spAutoFit/>
              </a:bodyPr>
              <a:lstStyle/>
              <a:p>
                <a:pPr marL="12700" algn="ctr" defTabSz="72000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lang="en-US" b="1" dirty="0">
                    <a:latin typeface="Arial"/>
                    <a:cs typeface="Arial"/>
                  </a:rPr>
                  <a:t>chao1</a:t>
                </a:r>
                <a:endParaRPr b="1" dirty="0">
                  <a:latin typeface="Arial"/>
                  <a:cs typeface="Arial"/>
                </a:endParaRPr>
              </a:p>
            </p:txBody>
          </p:sp>
        </p:grpSp>
        <p:sp>
          <p:nvSpPr>
            <p:cNvPr id="1455" name="TextBox 1454">
              <a:extLst>
                <a:ext uri="{FF2B5EF4-FFF2-40B4-BE49-F238E27FC236}">
                  <a16:creationId xmlns:a16="http://schemas.microsoft.com/office/drawing/2014/main" id="{3CBED071-9750-4C38-B68A-E0CCB3AD91CF}"/>
                </a:ext>
              </a:extLst>
            </p:cNvPr>
            <p:cNvSpPr txBox="1"/>
            <p:nvPr/>
          </p:nvSpPr>
          <p:spPr>
            <a:xfrm>
              <a:off x="8856715" y="14906945"/>
              <a:ext cx="49848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/>
                <a:t>b</a:t>
              </a:r>
              <a:endParaRPr lang="zh-CN" altLang="en-US" sz="3600" b="1" dirty="0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164CB178-E588-4829-9C0B-1AA03A6A73BC}"/>
              </a:ext>
            </a:extLst>
          </p:cNvPr>
          <p:cNvGrpSpPr/>
          <p:nvPr/>
        </p:nvGrpSpPr>
        <p:grpSpPr>
          <a:xfrm>
            <a:off x="8109361" y="10687720"/>
            <a:ext cx="9981753" cy="6066394"/>
            <a:chOff x="8109361" y="10687720"/>
            <a:chExt cx="9981753" cy="6066394"/>
          </a:xfrm>
        </p:grpSpPr>
        <p:sp>
          <p:nvSpPr>
            <p:cNvPr id="1453" name="TextBox 1452">
              <a:extLst>
                <a:ext uri="{FF2B5EF4-FFF2-40B4-BE49-F238E27FC236}">
                  <a16:creationId xmlns:a16="http://schemas.microsoft.com/office/drawing/2014/main" id="{F7CD80CF-ED6D-4DF7-AAC1-0A41E8E0F821}"/>
                </a:ext>
              </a:extLst>
            </p:cNvPr>
            <p:cNvSpPr txBox="1"/>
            <p:nvPr/>
          </p:nvSpPr>
          <p:spPr>
            <a:xfrm>
              <a:off x="8109361" y="10687720"/>
              <a:ext cx="37863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/>
                <a:t>c</a:t>
              </a:r>
              <a:endParaRPr lang="zh-CN" altLang="en-US" sz="3600" b="1" dirty="0"/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3F6DCC83-20F5-4113-B224-CF87C95E3EB0}"/>
                </a:ext>
              </a:extLst>
            </p:cNvPr>
            <p:cNvGrpSpPr/>
            <p:nvPr/>
          </p:nvGrpSpPr>
          <p:grpSpPr>
            <a:xfrm>
              <a:off x="8459924" y="11227780"/>
              <a:ext cx="9631190" cy="5526334"/>
              <a:chOff x="8270636" y="11318070"/>
              <a:chExt cx="9631190" cy="5526334"/>
            </a:xfrm>
          </p:grpSpPr>
          <p:sp>
            <p:nvSpPr>
              <p:cNvPr id="1457" name="Rectangle 1456">
                <a:extLst>
                  <a:ext uri="{FF2B5EF4-FFF2-40B4-BE49-F238E27FC236}">
                    <a16:creationId xmlns:a16="http://schemas.microsoft.com/office/drawing/2014/main" id="{6454D037-7B41-4434-975B-B52FEF4F09F9}"/>
                  </a:ext>
                </a:extLst>
              </p:cNvPr>
              <p:cNvSpPr/>
              <p:nvPr/>
            </p:nvSpPr>
            <p:spPr>
              <a:xfrm>
                <a:off x="8279904" y="11318070"/>
                <a:ext cx="9621922" cy="236782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en-US" altLang="zh-CN" sz="2400" b="1" dirty="0"/>
                  <a:t>   </a:t>
                </a:r>
                <a:r>
                  <a:rPr lang="en-US" altLang="zh-CN" sz="2000" b="1" dirty="0"/>
                  <a:t>Sample sequence quality control</a:t>
                </a:r>
                <a:endParaRPr lang="zh-CN" altLang="en-US" sz="2400" b="1" dirty="0"/>
              </a:p>
            </p:txBody>
          </p:sp>
          <p:sp>
            <p:nvSpPr>
              <p:cNvPr id="675" name="Rectangle 674">
                <a:extLst>
                  <a:ext uri="{FF2B5EF4-FFF2-40B4-BE49-F238E27FC236}">
                    <a16:creationId xmlns:a16="http://schemas.microsoft.com/office/drawing/2014/main" id="{E17A0383-D7B4-4FF0-91A3-8AF7C405544B}"/>
                  </a:ext>
                </a:extLst>
              </p:cNvPr>
              <p:cNvSpPr/>
              <p:nvPr/>
            </p:nvSpPr>
            <p:spPr>
              <a:xfrm>
                <a:off x="8648105" y="11778941"/>
                <a:ext cx="1800000" cy="7200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 dirty="0"/>
                  <a:t>2,052 samples</a:t>
                </a:r>
                <a:endParaRPr lang="zh-CN" altLang="en-US" sz="2400" b="1" dirty="0"/>
              </a:p>
            </p:txBody>
          </p:sp>
          <p:sp>
            <p:nvSpPr>
              <p:cNvPr id="676" name="Rectangle 675">
                <a:extLst>
                  <a:ext uri="{FF2B5EF4-FFF2-40B4-BE49-F238E27FC236}">
                    <a16:creationId xmlns:a16="http://schemas.microsoft.com/office/drawing/2014/main" id="{78030AE1-45A0-4FF0-B127-6C1C74E12479}"/>
                  </a:ext>
                </a:extLst>
              </p:cNvPr>
              <p:cNvSpPr/>
              <p:nvPr/>
            </p:nvSpPr>
            <p:spPr>
              <a:xfrm>
                <a:off x="12204339" y="11775973"/>
                <a:ext cx="1800000" cy="7200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 dirty="0"/>
                  <a:t>1,935 samples</a:t>
                </a:r>
                <a:endParaRPr lang="zh-CN" altLang="en-US" sz="2400" b="1" dirty="0"/>
              </a:p>
            </p:txBody>
          </p:sp>
          <p:sp>
            <p:nvSpPr>
              <p:cNvPr id="677" name="Rectangle 676">
                <a:extLst>
                  <a:ext uri="{FF2B5EF4-FFF2-40B4-BE49-F238E27FC236}">
                    <a16:creationId xmlns:a16="http://schemas.microsoft.com/office/drawing/2014/main" id="{A61A9242-9ED3-41E3-8580-FAEBAC1F5274}"/>
                  </a:ext>
                </a:extLst>
              </p:cNvPr>
              <p:cNvSpPr/>
              <p:nvPr/>
            </p:nvSpPr>
            <p:spPr>
              <a:xfrm>
                <a:off x="15734385" y="11782420"/>
                <a:ext cx="1800000" cy="7200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 dirty="0"/>
                  <a:t>1,919 samples</a:t>
                </a:r>
                <a:endParaRPr lang="zh-CN" altLang="en-US" sz="2400" b="1" dirty="0"/>
              </a:p>
            </p:txBody>
          </p:sp>
          <p:cxnSp>
            <p:nvCxnSpPr>
              <p:cNvPr id="679" name="Straight Arrow Connector 678">
                <a:extLst>
                  <a:ext uri="{FF2B5EF4-FFF2-40B4-BE49-F238E27FC236}">
                    <a16:creationId xmlns:a16="http://schemas.microsoft.com/office/drawing/2014/main" id="{57DFA97C-161B-4B09-A49E-E6902CF72C00}"/>
                  </a:ext>
                </a:extLst>
              </p:cNvPr>
              <p:cNvCxnSpPr>
                <a:cxnSpLocks/>
                <a:stCxn id="675" idx="3"/>
                <a:endCxn id="676" idx="1"/>
              </p:cNvCxnSpPr>
              <p:nvPr/>
            </p:nvCxnSpPr>
            <p:spPr>
              <a:xfrm flipV="1">
                <a:off x="10448105" y="12135973"/>
                <a:ext cx="1756234" cy="296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681" name="Straight Arrow Connector 680">
                <a:extLst>
                  <a:ext uri="{FF2B5EF4-FFF2-40B4-BE49-F238E27FC236}">
                    <a16:creationId xmlns:a16="http://schemas.microsoft.com/office/drawing/2014/main" id="{B9991DF8-235D-4C7B-A8BE-22D3E25E49F4}"/>
                  </a:ext>
                </a:extLst>
              </p:cNvPr>
              <p:cNvCxnSpPr>
                <a:cxnSpLocks/>
                <a:stCxn id="676" idx="3"/>
                <a:endCxn id="677" idx="1"/>
              </p:cNvCxnSpPr>
              <p:nvPr/>
            </p:nvCxnSpPr>
            <p:spPr>
              <a:xfrm>
                <a:off x="14004341" y="12135973"/>
                <a:ext cx="1730044" cy="644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682" name="TextBox 681">
                <a:extLst>
                  <a:ext uri="{FF2B5EF4-FFF2-40B4-BE49-F238E27FC236}">
                    <a16:creationId xmlns:a16="http://schemas.microsoft.com/office/drawing/2014/main" id="{A0D10E8C-BC2E-4EEC-BDC5-B94ECDC0B0D6}"/>
                  </a:ext>
                </a:extLst>
              </p:cNvPr>
              <p:cNvSpPr txBox="1"/>
              <p:nvPr/>
            </p:nvSpPr>
            <p:spPr>
              <a:xfrm>
                <a:off x="10540038" y="11778941"/>
                <a:ext cx="158799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dirty="0"/>
                  <a:t>filter abnormal</a:t>
                </a:r>
              </a:p>
              <a:p>
                <a:pPr algn="ctr"/>
                <a:r>
                  <a:rPr lang="en-US" altLang="zh-CN" dirty="0"/>
                  <a:t>patients</a:t>
                </a:r>
                <a:endParaRPr lang="zh-CN" altLang="en-US" dirty="0"/>
              </a:p>
            </p:txBody>
          </p:sp>
          <p:sp>
            <p:nvSpPr>
              <p:cNvPr id="683" name="TextBox 682">
                <a:extLst>
                  <a:ext uri="{FF2B5EF4-FFF2-40B4-BE49-F238E27FC236}">
                    <a16:creationId xmlns:a16="http://schemas.microsoft.com/office/drawing/2014/main" id="{34C64289-90A6-4522-9353-8084E39AFA5F}"/>
                  </a:ext>
                </a:extLst>
              </p:cNvPr>
              <p:cNvSpPr txBox="1"/>
              <p:nvPr/>
            </p:nvSpPr>
            <p:spPr>
              <a:xfrm>
                <a:off x="14076547" y="11778941"/>
                <a:ext cx="1511272" cy="6814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dirty="0"/>
                  <a:t>filter none</a:t>
                </a:r>
              </a:p>
              <a:p>
                <a:pPr algn="ctr"/>
                <a:r>
                  <a:rPr lang="en-US" altLang="zh-CN" dirty="0"/>
                  <a:t>stage patients</a:t>
                </a:r>
                <a:endParaRPr lang="zh-CN" altLang="en-US" dirty="0"/>
              </a:p>
            </p:txBody>
          </p:sp>
          <p:sp>
            <p:nvSpPr>
              <p:cNvPr id="684" name="Rectangle 683">
                <a:extLst>
                  <a:ext uri="{FF2B5EF4-FFF2-40B4-BE49-F238E27FC236}">
                    <a16:creationId xmlns:a16="http://schemas.microsoft.com/office/drawing/2014/main" id="{FDB04745-2A41-4666-9CCA-0EC5014EF90D}"/>
                  </a:ext>
                </a:extLst>
              </p:cNvPr>
              <p:cNvSpPr/>
              <p:nvPr/>
            </p:nvSpPr>
            <p:spPr>
              <a:xfrm>
                <a:off x="14256768" y="12809808"/>
                <a:ext cx="1800000" cy="7200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 dirty="0"/>
                  <a:t>1,837 samples</a:t>
                </a:r>
                <a:endParaRPr lang="zh-CN" altLang="en-US" sz="2400" b="1" dirty="0"/>
              </a:p>
            </p:txBody>
          </p:sp>
          <p:sp>
            <p:nvSpPr>
              <p:cNvPr id="688" name="TextBox 687">
                <a:extLst>
                  <a:ext uri="{FF2B5EF4-FFF2-40B4-BE49-F238E27FC236}">
                    <a16:creationId xmlns:a16="http://schemas.microsoft.com/office/drawing/2014/main" id="{7B4D839D-ADA1-4DAE-8E93-5C4C9F09AE10}"/>
                  </a:ext>
                </a:extLst>
              </p:cNvPr>
              <p:cNvSpPr txBox="1"/>
              <p:nvPr/>
            </p:nvSpPr>
            <p:spPr>
              <a:xfrm>
                <a:off x="11961425" y="12559928"/>
                <a:ext cx="2369422" cy="9734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dirty="0"/>
                  <a:t>filter the low-alignment-reads </a:t>
                </a:r>
                <a:r>
                  <a:rPr lang="en-US" altLang="zh-CN" dirty="0"/>
                  <a:t>sample (&lt; 1M )</a:t>
                </a:r>
                <a:endParaRPr lang="zh-CN" altLang="en-US" dirty="0"/>
              </a:p>
            </p:txBody>
          </p:sp>
          <p:sp>
            <p:nvSpPr>
              <p:cNvPr id="555" name="Rectangle 554">
                <a:extLst>
                  <a:ext uri="{FF2B5EF4-FFF2-40B4-BE49-F238E27FC236}">
                    <a16:creationId xmlns:a16="http://schemas.microsoft.com/office/drawing/2014/main" id="{F1028815-E24A-4BD8-AB6E-549CEE505232}"/>
                  </a:ext>
                </a:extLst>
              </p:cNvPr>
              <p:cNvSpPr/>
              <p:nvPr/>
            </p:nvSpPr>
            <p:spPr>
              <a:xfrm>
                <a:off x="10131762" y="12795620"/>
                <a:ext cx="1800000" cy="7200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 dirty="0"/>
                  <a:t>1,836 samples</a:t>
                </a:r>
                <a:endParaRPr lang="zh-CN" altLang="en-US" sz="2400" b="1" dirty="0"/>
              </a:p>
            </p:txBody>
          </p:sp>
          <p:sp>
            <p:nvSpPr>
              <p:cNvPr id="563" name="TextBox 562">
                <a:extLst>
                  <a:ext uri="{FF2B5EF4-FFF2-40B4-BE49-F238E27FC236}">
                    <a16:creationId xmlns:a16="http://schemas.microsoft.com/office/drawing/2014/main" id="{11C51459-38B4-43A2-95CA-A0174C2BAEF5}"/>
                  </a:ext>
                </a:extLst>
              </p:cNvPr>
              <p:cNvSpPr txBox="1"/>
              <p:nvPr/>
            </p:nvSpPr>
            <p:spPr>
              <a:xfrm>
                <a:off x="16308796" y="12791228"/>
                <a:ext cx="1208912" cy="3893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dirty="0"/>
                  <a:t>PCR free</a:t>
                </a:r>
                <a:endParaRPr lang="zh-CN" altLang="en-US" dirty="0"/>
              </a:p>
            </p:txBody>
          </p:sp>
          <p:sp>
            <p:nvSpPr>
              <p:cNvPr id="721" name="Rectangle 720">
                <a:extLst>
                  <a:ext uri="{FF2B5EF4-FFF2-40B4-BE49-F238E27FC236}">
                    <a16:creationId xmlns:a16="http://schemas.microsoft.com/office/drawing/2014/main" id="{6681149C-5E03-49B6-8D0F-BAE93B1A079B}"/>
                  </a:ext>
                </a:extLst>
              </p:cNvPr>
              <p:cNvSpPr/>
              <p:nvPr/>
            </p:nvSpPr>
            <p:spPr>
              <a:xfrm>
                <a:off x="8270636" y="13677901"/>
                <a:ext cx="9630913" cy="3162518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en-US" altLang="zh-CN" sz="2400" b="1" dirty="0"/>
                  <a:t>  </a:t>
                </a:r>
                <a:r>
                  <a:rPr lang="en-US" altLang="zh-CN" sz="2000" b="1" dirty="0"/>
                  <a:t>Suspected contamination samples filtering</a:t>
                </a:r>
                <a:endParaRPr lang="zh-CN" altLang="en-US" sz="2400" b="1" dirty="0"/>
              </a:p>
            </p:txBody>
          </p:sp>
          <p:sp>
            <p:nvSpPr>
              <p:cNvPr id="689" name="Rectangle 688">
                <a:extLst>
                  <a:ext uri="{FF2B5EF4-FFF2-40B4-BE49-F238E27FC236}">
                    <a16:creationId xmlns:a16="http://schemas.microsoft.com/office/drawing/2014/main" id="{F5924416-3162-4FB2-B260-BED639FF402C}"/>
                  </a:ext>
                </a:extLst>
              </p:cNvPr>
              <p:cNvSpPr/>
              <p:nvPr/>
            </p:nvSpPr>
            <p:spPr>
              <a:xfrm>
                <a:off x="8648300" y="14237776"/>
                <a:ext cx="1800000" cy="7200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 dirty="0"/>
                  <a:t>1,817 samples</a:t>
                </a:r>
                <a:endParaRPr lang="zh-CN" altLang="en-US" sz="2400" b="1" dirty="0"/>
              </a:p>
            </p:txBody>
          </p:sp>
          <p:sp>
            <p:nvSpPr>
              <p:cNvPr id="693" name="TextBox 692">
                <a:extLst>
                  <a:ext uri="{FF2B5EF4-FFF2-40B4-BE49-F238E27FC236}">
                    <a16:creationId xmlns:a16="http://schemas.microsoft.com/office/drawing/2014/main" id="{7B1A3CFD-1373-4B25-885B-A8C05329E0C8}"/>
                  </a:ext>
                </a:extLst>
              </p:cNvPr>
              <p:cNvSpPr txBox="1"/>
              <p:nvPr/>
            </p:nvSpPr>
            <p:spPr>
              <a:xfrm>
                <a:off x="10433512" y="14000088"/>
                <a:ext cx="1829895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dirty="0"/>
                  <a:t>filter the </a:t>
                </a:r>
              </a:p>
              <a:p>
                <a:pPr algn="ctr"/>
                <a:r>
                  <a:rPr lang="en-US" altLang="zh-CN" dirty="0"/>
                  <a:t>low-Eukaryotes sample (&lt; 0.01% )</a:t>
                </a:r>
                <a:endParaRPr lang="zh-CN" altLang="en-US" dirty="0"/>
              </a:p>
            </p:txBody>
          </p:sp>
          <p:sp>
            <p:nvSpPr>
              <p:cNvPr id="695" name="Rectangle 694">
                <a:extLst>
                  <a:ext uri="{FF2B5EF4-FFF2-40B4-BE49-F238E27FC236}">
                    <a16:creationId xmlns:a16="http://schemas.microsoft.com/office/drawing/2014/main" id="{6A748A33-950E-4BC8-A6BE-BF98706BAC01}"/>
                  </a:ext>
                </a:extLst>
              </p:cNvPr>
              <p:cNvSpPr/>
              <p:nvPr/>
            </p:nvSpPr>
            <p:spPr>
              <a:xfrm>
                <a:off x="12210403" y="14237776"/>
                <a:ext cx="1800000" cy="7200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 dirty="0"/>
                  <a:t>1,739 samples</a:t>
                </a:r>
                <a:endParaRPr lang="zh-CN" altLang="en-US" sz="2400" b="1" dirty="0"/>
              </a:p>
            </p:txBody>
          </p:sp>
          <p:sp>
            <p:nvSpPr>
              <p:cNvPr id="699" name="TextBox 698">
                <a:extLst>
                  <a:ext uri="{FF2B5EF4-FFF2-40B4-BE49-F238E27FC236}">
                    <a16:creationId xmlns:a16="http://schemas.microsoft.com/office/drawing/2014/main" id="{9C9366D3-7C16-4919-9C1B-2C37EDB7B74E}"/>
                  </a:ext>
                </a:extLst>
              </p:cNvPr>
              <p:cNvSpPr txBox="1"/>
              <p:nvPr/>
            </p:nvSpPr>
            <p:spPr>
              <a:xfrm>
                <a:off x="8359457" y="12559928"/>
                <a:ext cx="1829895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dirty="0"/>
                  <a:t>filter the </a:t>
                </a:r>
              </a:p>
              <a:p>
                <a:pPr algn="ctr"/>
                <a:r>
                  <a:rPr lang="en-US" altLang="zh-CN" dirty="0"/>
                  <a:t>high-Eukaryotes</a:t>
                </a:r>
              </a:p>
              <a:p>
                <a:pPr algn="ctr"/>
                <a:r>
                  <a:rPr lang="en-US" altLang="zh-CN" dirty="0"/>
                  <a:t>sample (&gt; 1% )</a:t>
                </a:r>
                <a:endParaRPr lang="zh-CN" altLang="en-US" dirty="0"/>
              </a:p>
            </p:txBody>
          </p:sp>
          <p:sp>
            <p:nvSpPr>
              <p:cNvPr id="700" name="Rectangle 699">
                <a:extLst>
                  <a:ext uri="{FF2B5EF4-FFF2-40B4-BE49-F238E27FC236}">
                    <a16:creationId xmlns:a16="http://schemas.microsoft.com/office/drawing/2014/main" id="{2C4E77CF-90CE-4E52-8B18-0E93E5BB1234}"/>
                  </a:ext>
                </a:extLst>
              </p:cNvPr>
              <p:cNvSpPr/>
              <p:nvPr/>
            </p:nvSpPr>
            <p:spPr>
              <a:xfrm>
                <a:off x="15740449" y="14234660"/>
                <a:ext cx="1800000" cy="7200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 dirty="0"/>
                  <a:t>1,670 samples</a:t>
                </a:r>
                <a:endParaRPr lang="zh-CN" altLang="en-US" sz="2400" b="1" dirty="0"/>
              </a:p>
            </p:txBody>
          </p:sp>
          <p:sp>
            <p:nvSpPr>
              <p:cNvPr id="703" name="TextBox 702">
                <a:extLst>
                  <a:ext uri="{FF2B5EF4-FFF2-40B4-BE49-F238E27FC236}">
                    <a16:creationId xmlns:a16="http://schemas.microsoft.com/office/drawing/2014/main" id="{DE315AA6-6D52-4301-9A89-B6FA4FE348A2}"/>
                  </a:ext>
                </a:extLst>
              </p:cNvPr>
              <p:cNvSpPr txBox="1"/>
              <p:nvPr/>
            </p:nvSpPr>
            <p:spPr>
              <a:xfrm>
                <a:off x="13969381" y="14012707"/>
                <a:ext cx="1829895" cy="12654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dirty="0"/>
                  <a:t>filter suspected of bacteria contamination</a:t>
                </a:r>
              </a:p>
              <a:p>
                <a:pPr algn="ctr"/>
                <a:r>
                  <a:rPr lang="en-US" altLang="zh-CN" dirty="0"/>
                  <a:t>(1 species&gt; 50%)</a:t>
                </a:r>
                <a:endParaRPr lang="zh-CN" altLang="en-US" dirty="0"/>
              </a:p>
            </p:txBody>
          </p:sp>
          <p:sp>
            <p:nvSpPr>
              <p:cNvPr id="704" name="Rectangle 703">
                <a:extLst>
                  <a:ext uri="{FF2B5EF4-FFF2-40B4-BE49-F238E27FC236}">
                    <a16:creationId xmlns:a16="http://schemas.microsoft.com/office/drawing/2014/main" id="{6F745D15-96D0-4644-AF14-0880357F7E9E}"/>
                  </a:ext>
                </a:extLst>
              </p:cNvPr>
              <p:cNvSpPr/>
              <p:nvPr/>
            </p:nvSpPr>
            <p:spPr>
              <a:xfrm>
                <a:off x="14262832" y="15846565"/>
                <a:ext cx="1800000" cy="7200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 dirty="0"/>
                  <a:t>1,625 samples</a:t>
                </a:r>
                <a:endParaRPr lang="zh-CN" altLang="en-US" sz="2400" b="1" dirty="0"/>
              </a:p>
            </p:txBody>
          </p:sp>
          <p:sp>
            <p:nvSpPr>
              <p:cNvPr id="706" name="TextBox 705">
                <a:extLst>
                  <a:ext uri="{FF2B5EF4-FFF2-40B4-BE49-F238E27FC236}">
                    <a16:creationId xmlns:a16="http://schemas.microsoft.com/office/drawing/2014/main" id="{39BF1373-05A3-4DDA-AD9A-25E59471DB10}"/>
                  </a:ext>
                </a:extLst>
              </p:cNvPr>
              <p:cNvSpPr txBox="1"/>
              <p:nvPr/>
            </p:nvSpPr>
            <p:spPr>
              <a:xfrm>
                <a:off x="16032513" y="15578920"/>
                <a:ext cx="1829895" cy="12654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dirty="0"/>
                  <a:t>filter suspected of eukaryotic </a:t>
                </a:r>
              </a:p>
              <a:p>
                <a:pPr algn="ctr"/>
                <a:r>
                  <a:rPr lang="en-US" altLang="zh-CN" dirty="0"/>
                  <a:t> contamination</a:t>
                </a:r>
              </a:p>
              <a:p>
                <a:pPr algn="ctr"/>
                <a:r>
                  <a:rPr lang="en-US" altLang="zh-CN" dirty="0"/>
                  <a:t>(1 species&gt; 50%)</a:t>
                </a:r>
                <a:endParaRPr lang="zh-CN" altLang="en-US" dirty="0"/>
              </a:p>
            </p:txBody>
          </p:sp>
          <p:sp>
            <p:nvSpPr>
              <p:cNvPr id="722" name="Rectangle 721">
                <a:extLst>
                  <a:ext uri="{FF2B5EF4-FFF2-40B4-BE49-F238E27FC236}">
                    <a16:creationId xmlns:a16="http://schemas.microsoft.com/office/drawing/2014/main" id="{A368FB65-6081-45A7-A92D-E6E07F002417}"/>
                  </a:ext>
                </a:extLst>
              </p:cNvPr>
              <p:cNvSpPr/>
              <p:nvPr/>
            </p:nvSpPr>
            <p:spPr>
              <a:xfrm>
                <a:off x="8270637" y="15193469"/>
                <a:ext cx="5877632" cy="164694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en-US" altLang="zh-CN" sz="2400" b="1" dirty="0"/>
                  <a:t>  </a:t>
                </a:r>
                <a:r>
                  <a:rPr lang="en-US" altLang="zh-CN" sz="2000" b="1" dirty="0"/>
                  <a:t>Low-eukaryotic sequence depth samples discarding</a:t>
                </a:r>
                <a:endParaRPr lang="zh-CN" altLang="en-US" sz="2400" b="1" dirty="0"/>
              </a:p>
            </p:txBody>
          </p:sp>
          <p:sp>
            <p:nvSpPr>
              <p:cNvPr id="710" name="Rectangle 709">
                <a:extLst>
                  <a:ext uri="{FF2B5EF4-FFF2-40B4-BE49-F238E27FC236}">
                    <a16:creationId xmlns:a16="http://schemas.microsoft.com/office/drawing/2014/main" id="{E5741D8B-BB24-4DE2-9445-4605C550EF5B}"/>
                  </a:ext>
                </a:extLst>
              </p:cNvPr>
              <p:cNvSpPr/>
              <p:nvPr/>
            </p:nvSpPr>
            <p:spPr>
              <a:xfrm>
                <a:off x="10137826" y="15839564"/>
                <a:ext cx="1800000" cy="7200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 dirty="0"/>
                  <a:t>1,329 samples</a:t>
                </a:r>
                <a:endParaRPr lang="zh-CN" altLang="en-US" sz="2400" b="1" dirty="0"/>
              </a:p>
            </p:txBody>
          </p:sp>
          <p:sp>
            <p:nvSpPr>
              <p:cNvPr id="608" name="TextBox 607">
                <a:extLst>
                  <a:ext uri="{FF2B5EF4-FFF2-40B4-BE49-F238E27FC236}">
                    <a16:creationId xmlns:a16="http://schemas.microsoft.com/office/drawing/2014/main" id="{9F8616BF-F16E-49AB-9145-CC075C82B91C}"/>
                  </a:ext>
                </a:extLst>
              </p:cNvPr>
              <p:cNvSpPr txBox="1"/>
              <p:nvPr/>
            </p:nvSpPr>
            <p:spPr>
              <a:xfrm>
                <a:off x="12015416" y="15606905"/>
                <a:ext cx="2162137" cy="9734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dirty="0"/>
                  <a:t>filter low eukaryotic</a:t>
                </a:r>
              </a:p>
              <a:p>
                <a:pPr algn="ctr"/>
                <a:r>
                  <a:rPr lang="en-US" altLang="zh-CN" dirty="0"/>
                  <a:t> sequencing depth samples ( &lt; 10k)</a:t>
                </a:r>
                <a:endParaRPr lang="zh-CN" altLang="en-US" dirty="0"/>
              </a:p>
            </p:txBody>
          </p: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B65EFC20-27FD-4EB7-8BC1-A6409C8222BE}"/>
                  </a:ext>
                </a:extLst>
              </p:cNvPr>
              <p:cNvCxnSpPr>
                <a:cxnSpLocks/>
                <a:stCxn id="684" idx="1"/>
                <a:endCxn id="555" idx="3"/>
              </p:cNvCxnSpPr>
              <p:nvPr/>
            </p:nvCxnSpPr>
            <p:spPr>
              <a:xfrm flipH="1" flipV="1">
                <a:off x="11931762" y="13155620"/>
                <a:ext cx="2325006" cy="1418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41" name="Connector: Elbow 40">
                <a:extLst>
                  <a:ext uri="{FF2B5EF4-FFF2-40B4-BE49-F238E27FC236}">
                    <a16:creationId xmlns:a16="http://schemas.microsoft.com/office/drawing/2014/main" id="{29B13EE5-D935-4531-81F5-6D2A6E9731FB}"/>
                  </a:ext>
                </a:extLst>
              </p:cNvPr>
              <p:cNvCxnSpPr>
                <a:stCxn id="677" idx="3"/>
                <a:endCxn id="684" idx="3"/>
              </p:cNvCxnSpPr>
              <p:nvPr/>
            </p:nvCxnSpPr>
            <p:spPr>
              <a:xfrm flipH="1">
                <a:off x="16056768" y="12142420"/>
                <a:ext cx="1477617" cy="1027388"/>
              </a:xfrm>
              <a:prstGeom prst="bentConnector3">
                <a:avLst>
                  <a:gd name="adj1" fmla="val -15471"/>
                </a:avLst>
              </a:prstGeom>
              <a:ln>
                <a:tailEnd type="triangle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50" name="Connector: Elbow 49">
                <a:extLst>
                  <a:ext uri="{FF2B5EF4-FFF2-40B4-BE49-F238E27FC236}">
                    <a16:creationId xmlns:a16="http://schemas.microsoft.com/office/drawing/2014/main" id="{2BE8FAAA-977F-4672-8C01-018EE13156BE}"/>
                  </a:ext>
                </a:extLst>
              </p:cNvPr>
              <p:cNvCxnSpPr>
                <a:stCxn id="555" idx="1"/>
                <a:endCxn id="689" idx="1"/>
              </p:cNvCxnSpPr>
              <p:nvPr/>
            </p:nvCxnSpPr>
            <p:spPr>
              <a:xfrm rot="10800000" flipV="1">
                <a:off x="8648300" y="13155620"/>
                <a:ext cx="1483462" cy="1442156"/>
              </a:xfrm>
              <a:prstGeom prst="bentConnector3">
                <a:avLst>
                  <a:gd name="adj1" fmla="val 115410"/>
                </a:avLst>
              </a:prstGeom>
              <a:ln>
                <a:tailEnd type="triangle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C52EBE4A-E3AB-42ED-A731-FC95B5B821D3}"/>
                  </a:ext>
                </a:extLst>
              </p:cNvPr>
              <p:cNvCxnSpPr>
                <a:stCxn id="689" idx="3"/>
                <a:endCxn id="695" idx="1"/>
              </p:cNvCxnSpPr>
              <p:nvPr/>
            </p:nvCxnSpPr>
            <p:spPr>
              <a:xfrm>
                <a:off x="10448300" y="14597776"/>
                <a:ext cx="176210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C7B3B9E6-2BB3-4347-921E-9A422082170C}"/>
                  </a:ext>
                </a:extLst>
              </p:cNvPr>
              <p:cNvCxnSpPr>
                <a:stCxn id="695" idx="3"/>
                <a:endCxn id="700" idx="1"/>
              </p:cNvCxnSpPr>
              <p:nvPr/>
            </p:nvCxnSpPr>
            <p:spPr>
              <a:xfrm flipV="1">
                <a:off x="14010403" y="14594660"/>
                <a:ext cx="1730046" cy="311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56" name="Connector: Elbow 55">
                <a:extLst>
                  <a:ext uri="{FF2B5EF4-FFF2-40B4-BE49-F238E27FC236}">
                    <a16:creationId xmlns:a16="http://schemas.microsoft.com/office/drawing/2014/main" id="{FB300B2C-2EA7-4DB5-BBD5-00D5D6E1BAA8}"/>
                  </a:ext>
                </a:extLst>
              </p:cNvPr>
              <p:cNvCxnSpPr>
                <a:stCxn id="700" idx="3"/>
                <a:endCxn id="704" idx="3"/>
              </p:cNvCxnSpPr>
              <p:nvPr/>
            </p:nvCxnSpPr>
            <p:spPr>
              <a:xfrm flipH="1">
                <a:off x="16062832" y="14594660"/>
                <a:ext cx="1477617" cy="1611905"/>
              </a:xfrm>
              <a:prstGeom prst="bentConnector3">
                <a:avLst>
                  <a:gd name="adj1" fmla="val -15471"/>
                </a:avLst>
              </a:prstGeom>
              <a:ln>
                <a:tailEnd type="triangle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56DC042F-2EF9-4C4B-8885-8693ACB1AB30}"/>
                  </a:ext>
                </a:extLst>
              </p:cNvPr>
              <p:cNvCxnSpPr>
                <a:stCxn id="704" idx="1"/>
                <a:endCxn id="710" idx="3"/>
              </p:cNvCxnSpPr>
              <p:nvPr/>
            </p:nvCxnSpPr>
            <p:spPr>
              <a:xfrm flipH="1" flipV="1">
                <a:off x="11937826" y="16199564"/>
                <a:ext cx="2325006" cy="700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711681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raphic 27">
            <a:extLst>
              <a:ext uri="{FF2B5EF4-FFF2-40B4-BE49-F238E27FC236}">
                <a16:creationId xmlns:a16="http://schemas.microsoft.com/office/drawing/2014/main" id="{E70DE49D-90C9-40D5-8035-A343971B90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1673" b="1673"/>
          <a:stretch/>
        </p:blipFill>
        <p:spPr>
          <a:xfrm>
            <a:off x="229543" y="14724236"/>
            <a:ext cx="5260083" cy="8378150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418AB6D2-F2E1-4B99-965C-3F145C19D42B}"/>
              </a:ext>
            </a:extLst>
          </p:cNvPr>
          <p:cNvSpPr txBox="1"/>
          <p:nvPr/>
        </p:nvSpPr>
        <p:spPr>
          <a:xfrm>
            <a:off x="143000" y="14864184"/>
            <a:ext cx="4331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/>
              <a:t>d</a:t>
            </a:r>
            <a:endParaRPr lang="zh-CN" altLang="en-US" sz="3600" b="1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BC5A607-17E6-41D6-961D-797E74E670ED}"/>
              </a:ext>
            </a:extLst>
          </p:cNvPr>
          <p:cNvGrpSpPr/>
          <p:nvPr/>
        </p:nvGrpSpPr>
        <p:grpSpPr>
          <a:xfrm>
            <a:off x="10829775" y="966640"/>
            <a:ext cx="7316549" cy="13249472"/>
            <a:chOff x="10874646" y="8339822"/>
            <a:chExt cx="7316549" cy="1149772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A753B00-8D63-4E13-A3D8-F06A54B70CA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676"/>
            <a:stretch/>
          </p:blipFill>
          <p:spPr>
            <a:xfrm>
              <a:off x="10874646" y="8595328"/>
              <a:ext cx="7316549" cy="11242215"/>
            </a:xfrm>
            <a:prstGeom prst="rect">
              <a:avLst/>
            </a:prstGeom>
          </p:spPr>
        </p:pic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7905FEEE-2D42-4F64-9260-5360DAC03687}"/>
                </a:ext>
              </a:extLst>
            </p:cNvPr>
            <p:cNvSpPr txBox="1"/>
            <p:nvPr/>
          </p:nvSpPr>
          <p:spPr>
            <a:xfrm>
              <a:off x="11102159" y="8339822"/>
              <a:ext cx="498980" cy="5733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b="1" dirty="0"/>
                <a:t>c</a:t>
              </a:r>
              <a:endParaRPr lang="zh-CN" altLang="en-US" sz="3600" b="1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7447D0A-5517-4C19-8B34-50C26EB9246B}"/>
              </a:ext>
            </a:extLst>
          </p:cNvPr>
          <p:cNvGrpSpPr/>
          <p:nvPr/>
        </p:nvGrpSpPr>
        <p:grpSpPr>
          <a:xfrm>
            <a:off x="82077" y="830101"/>
            <a:ext cx="10931855" cy="4383217"/>
            <a:chOff x="82077" y="830101"/>
            <a:chExt cx="10931855" cy="4383217"/>
          </a:xfrm>
        </p:grpSpPr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8DBE598B-8FF4-4A1A-A2FC-DE60511B08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6458"/>
            <a:stretch/>
          </p:blipFill>
          <p:spPr>
            <a:xfrm>
              <a:off x="82077" y="1169482"/>
              <a:ext cx="10931855" cy="4043836"/>
            </a:xfrm>
            <a:prstGeom prst="rect">
              <a:avLst/>
            </a:prstGeom>
          </p:spPr>
        </p:pic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AB2000AF-7248-467C-86FF-E1161A8B2FF0}"/>
                </a:ext>
              </a:extLst>
            </p:cNvPr>
            <p:cNvGrpSpPr/>
            <p:nvPr/>
          </p:nvGrpSpPr>
          <p:grpSpPr>
            <a:xfrm>
              <a:off x="2298282" y="1326338"/>
              <a:ext cx="6454009" cy="461665"/>
              <a:chOff x="2479704" y="6985695"/>
              <a:chExt cx="6844316" cy="461665"/>
            </a:xfrm>
          </p:grpSpPr>
          <p:sp>
            <p:nvSpPr>
              <p:cNvPr id="26329" name="TextBox 26328">
                <a:extLst>
                  <a:ext uri="{FF2B5EF4-FFF2-40B4-BE49-F238E27FC236}">
                    <a16:creationId xmlns:a16="http://schemas.microsoft.com/office/drawing/2014/main" id="{1C4CC6B3-4A37-4B24-AC62-76B7932524FC}"/>
                  </a:ext>
                </a:extLst>
              </p:cNvPr>
              <p:cNvSpPr txBox="1"/>
              <p:nvPr/>
            </p:nvSpPr>
            <p:spPr>
              <a:xfrm>
                <a:off x="2479704" y="6985695"/>
                <a:ext cx="112857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/>
                  <a:t>Control</a:t>
                </a:r>
                <a:endParaRPr lang="zh-CN" altLang="en-US" sz="2400" b="1" dirty="0"/>
              </a:p>
            </p:txBody>
          </p:sp>
          <p:sp>
            <p:nvSpPr>
              <p:cNvPr id="26330" name="TextBox 26329">
                <a:extLst>
                  <a:ext uri="{FF2B5EF4-FFF2-40B4-BE49-F238E27FC236}">
                    <a16:creationId xmlns:a16="http://schemas.microsoft.com/office/drawing/2014/main" id="{01EB6598-7A9E-45E6-8D62-3B947C1E10F0}"/>
                  </a:ext>
                </a:extLst>
              </p:cNvPr>
              <p:cNvSpPr txBox="1"/>
              <p:nvPr/>
            </p:nvSpPr>
            <p:spPr>
              <a:xfrm>
                <a:off x="8641461" y="6985695"/>
                <a:ext cx="68255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/>
                  <a:t>CRC</a:t>
                </a:r>
                <a:endParaRPr lang="zh-CN" altLang="en-US" sz="2400" b="1" dirty="0"/>
              </a:p>
            </p:txBody>
          </p:sp>
        </p:grp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1A9DBE8C-8A36-4E3A-8C28-D80EF8A8BB2D}"/>
                </a:ext>
              </a:extLst>
            </p:cNvPr>
            <p:cNvSpPr txBox="1"/>
            <p:nvPr/>
          </p:nvSpPr>
          <p:spPr>
            <a:xfrm>
              <a:off x="99641" y="830101"/>
              <a:ext cx="41229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/>
                <a:t>a</a:t>
              </a:r>
              <a:endParaRPr lang="zh-CN" altLang="en-US" sz="3600" b="1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2AC5BD3-FAE8-4643-BB3E-9D236560327D}"/>
              </a:ext>
            </a:extLst>
          </p:cNvPr>
          <p:cNvGrpSpPr/>
          <p:nvPr/>
        </p:nvGrpSpPr>
        <p:grpSpPr>
          <a:xfrm>
            <a:off x="40303" y="5719168"/>
            <a:ext cx="10952742" cy="8325327"/>
            <a:chOff x="40303" y="4911947"/>
            <a:chExt cx="10952742" cy="8325327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E76BBC6-1AA4-4CF0-B2FB-658E6ED074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5757"/>
            <a:stretch/>
          </p:blipFill>
          <p:spPr>
            <a:xfrm>
              <a:off x="61190" y="5492077"/>
              <a:ext cx="10931855" cy="7745197"/>
            </a:xfrm>
            <a:prstGeom prst="rect">
              <a:avLst/>
            </a:prstGeom>
          </p:spPr>
        </p:pic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AD62A239-F21B-47D2-BF56-A81A626FFC18}"/>
                </a:ext>
              </a:extLst>
            </p:cNvPr>
            <p:cNvGrpSpPr/>
            <p:nvPr/>
          </p:nvGrpSpPr>
          <p:grpSpPr>
            <a:xfrm>
              <a:off x="99641" y="5224641"/>
              <a:ext cx="10866480" cy="4763870"/>
              <a:chOff x="148100" y="10883998"/>
              <a:chExt cx="11523631" cy="4763870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0D0BD82A-5F1B-4421-991E-42C1851E00AD}"/>
                  </a:ext>
                </a:extLst>
              </p:cNvPr>
              <p:cNvGrpSpPr/>
              <p:nvPr/>
            </p:nvGrpSpPr>
            <p:grpSpPr>
              <a:xfrm>
                <a:off x="9424316" y="11073981"/>
                <a:ext cx="2247415" cy="3382340"/>
                <a:chOff x="9424316" y="11073981"/>
                <a:chExt cx="2247415" cy="3382340"/>
              </a:xfrm>
            </p:grpSpPr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C5E524F8-E94D-45F4-BA78-77340DB46EA6}"/>
                    </a:ext>
                  </a:extLst>
                </p:cNvPr>
                <p:cNvGrpSpPr/>
                <p:nvPr/>
              </p:nvGrpSpPr>
              <p:grpSpPr>
                <a:xfrm>
                  <a:off x="9560704" y="11623824"/>
                  <a:ext cx="2111027" cy="2832497"/>
                  <a:chOff x="9560704" y="11623824"/>
                  <a:chExt cx="2111027" cy="2832497"/>
                </a:xfrm>
              </p:grpSpPr>
              <p:sp>
                <p:nvSpPr>
                  <p:cNvPr id="26314" name="TextBox 26313">
                    <a:extLst>
                      <a:ext uri="{FF2B5EF4-FFF2-40B4-BE49-F238E27FC236}">
                        <a16:creationId xmlns:a16="http://schemas.microsoft.com/office/drawing/2014/main" id="{43188DAC-AF62-4008-BA44-B059AC9AEB25}"/>
                      </a:ext>
                    </a:extLst>
                  </p:cNvPr>
                  <p:cNvSpPr txBox="1"/>
                  <p:nvPr/>
                </p:nvSpPr>
                <p:spPr>
                  <a:xfrm>
                    <a:off x="9560704" y="11623824"/>
                    <a:ext cx="1595630" cy="43088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2200" dirty="0"/>
                      <a:t>Ascomycota</a:t>
                    </a:r>
                  </a:p>
                </p:txBody>
              </p:sp>
              <p:sp>
                <p:nvSpPr>
                  <p:cNvPr id="26315" name="TextBox 26314">
                    <a:extLst>
                      <a:ext uri="{FF2B5EF4-FFF2-40B4-BE49-F238E27FC236}">
                        <a16:creationId xmlns:a16="http://schemas.microsoft.com/office/drawing/2014/main" id="{89F65D92-39E8-4AFB-A0DB-06F4EE429B1B}"/>
                      </a:ext>
                    </a:extLst>
                  </p:cNvPr>
                  <p:cNvSpPr txBox="1"/>
                  <p:nvPr/>
                </p:nvSpPr>
                <p:spPr>
                  <a:xfrm>
                    <a:off x="9560704" y="12215906"/>
                    <a:ext cx="1893532" cy="43088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2200" dirty="0"/>
                      <a:t>Basidiomycota</a:t>
                    </a:r>
                  </a:p>
                </p:txBody>
              </p:sp>
              <p:sp>
                <p:nvSpPr>
                  <p:cNvPr id="26316" name="TextBox 26315">
                    <a:extLst>
                      <a:ext uri="{FF2B5EF4-FFF2-40B4-BE49-F238E27FC236}">
                        <a16:creationId xmlns:a16="http://schemas.microsoft.com/office/drawing/2014/main" id="{66FDAB94-6144-4964-9664-9B401BF07E97}"/>
                      </a:ext>
                    </a:extLst>
                  </p:cNvPr>
                  <p:cNvSpPr txBox="1"/>
                  <p:nvPr/>
                </p:nvSpPr>
                <p:spPr>
                  <a:xfrm>
                    <a:off x="9563159" y="12818548"/>
                    <a:ext cx="1959254" cy="43088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2200" dirty="0"/>
                      <a:t>Mucoromycota</a:t>
                    </a:r>
                  </a:p>
                </p:txBody>
              </p:sp>
              <p:sp>
                <p:nvSpPr>
                  <p:cNvPr id="26317" name="TextBox 26316">
                    <a:extLst>
                      <a:ext uri="{FF2B5EF4-FFF2-40B4-BE49-F238E27FC236}">
                        <a16:creationId xmlns:a16="http://schemas.microsoft.com/office/drawing/2014/main" id="{EA8DB0F8-97FB-439D-A19F-7A195D8F6139}"/>
                      </a:ext>
                    </a:extLst>
                  </p:cNvPr>
                  <p:cNvSpPr txBox="1"/>
                  <p:nvPr/>
                </p:nvSpPr>
                <p:spPr>
                  <a:xfrm>
                    <a:off x="9560704" y="13419448"/>
                    <a:ext cx="1813060" cy="43088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2200" dirty="0"/>
                      <a:t>Microsporidia</a:t>
                    </a:r>
                  </a:p>
                </p:txBody>
              </p:sp>
              <p:sp>
                <p:nvSpPr>
                  <p:cNvPr id="26318" name="TextBox 26317">
                    <a:extLst>
                      <a:ext uri="{FF2B5EF4-FFF2-40B4-BE49-F238E27FC236}">
                        <a16:creationId xmlns:a16="http://schemas.microsoft.com/office/drawing/2014/main" id="{357775F2-618B-441C-99A6-116E8696DC46}"/>
                      </a:ext>
                    </a:extLst>
                  </p:cNvPr>
                  <p:cNvSpPr txBox="1"/>
                  <p:nvPr/>
                </p:nvSpPr>
                <p:spPr>
                  <a:xfrm>
                    <a:off x="9560704" y="14025434"/>
                    <a:ext cx="2111027" cy="43088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2200" dirty="0"/>
                      <a:t>Chytridiomycota</a:t>
                    </a:r>
                  </a:p>
                </p:txBody>
              </p:sp>
            </p:grpSp>
            <p:sp>
              <p:nvSpPr>
                <p:cNvPr id="26320" name="TextBox 26319">
                  <a:extLst>
                    <a:ext uri="{FF2B5EF4-FFF2-40B4-BE49-F238E27FC236}">
                      <a16:creationId xmlns:a16="http://schemas.microsoft.com/office/drawing/2014/main" id="{6EF1E426-1238-4949-9F36-71085CAF4CE9}"/>
                    </a:ext>
                  </a:extLst>
                </p:cNvPr>
                <p:cNvSpPr txBox="1"/>
                <p:nvPr/>
              </p:nvSpPr>
              <p:spPr>
                <a:xfrm>
                  <a:off x="9424316" y="11073981"/>
                  <a:ext cx="205684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400" b="1" dirty="0"/>
                    <a:t>CORE PHYLUM</a:t>
                  </a:r>
                </a:p>
              </p:txBody>
            </p:sp>
          </p:grp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6153D1D8-9F0C-4E6F-8948-133E799B8E36}"/>
                  </a:ext>
                </a:extLst>
              </p:cNvPr>
              <p:cNvGrpSpPr/>
              <p:nvPr/>
            </p:nvGrpSpPr>
            <p:grpSpPr>
              <a:xfrm>
                <a:off x="148100" y="10883998"/>
                <a:ext cx="10993389" cy="4763870"/>
                <a:chOff x="148100" y="10883998"/>
                <a:chExt cx="10993389" cy="4763870"/>
              </a:xfrm>
            </p:grpSpPr>
            <p:grpSp>
              <p:nvGrpSpPr>
                <p:cNvPr id="21" name="Group 20">
                  <a:extLst>
                    <a:ext uri="{FF2B5EF4-FFF2-40B4-BE49-F238E27FC236}">
                      <a16:creationId xmlns:a16="http://schemas.microsoft.com/office/drawing/2014/main" id="{F88213DB-AFF0-4971-A445-5B9AAD60D196}"/>
                    </a:ext>
                  </a:extLst>
                </p:cNvPr>
                <p:cNvGrpSpPr/>
                <p:nvPr/>
              </p:nvGrpSpPr>
              <p:grpSpPr>
                <a:xfrm>
                  <a:off x="148100" y="11151435"/>
                  <a:ext cx="10993389" cy="4496433"/>
                  <a:chOff x="148100" y="11151435"/>
                  <a:chExt cx="10993389" cy="4496433"/>
                </a:xfrm>
              </p:grpSpPr>
              <p:grpSp>
                <p:nvGrpSpPr>
                  <p:cNvPr id="20" name="Group 19">
                    <a:extLst>
                      <a:ext uri="{FF2B5EF4-FFF2-40B4-BE49-F238E27FC236}">
                        <a16:creationId xmlns:a16="http://schemas.microsoft.com/office/drawing/2014/main" id="{CF204C5C-4B3E-4F26-9FC9-C9C5866C31FD}"/>
                      </a:ext>
                    </a:extLst>
                  </p:cNvPr>
                  <p:cNvGrpSpPr/>
                  <p:nvPr/>
                </p:nvGrpSpPr>
                <p:grpSpPr>
                  <a:xfrm>
                    <a:off x="148100" y="11151435"/>
                    <a:ext cx="9026743" cy="407837"/>
                    <a:chOff x="148100" y="11151435"/>
                    <a:chExt cx="9026743" cy="407837"/>
                  </a:xfrm>
                </p:grpSpPr>
                <p:grpSp>
                  <p:nvGrpSpPr>
                    <p:cNvPr id="11" name="Group 10">
                      <a:extLst>
                        <a:ext uri="{FF2B5EF4-FFF2-40B4-BE49-F238E27FC236}">
                          <a16:creationId xmlns:a16="http://schemas.microsoft.com/office/drawing/2014/main" id="{118FA962-0E34-4BFB-B2C4-45AD13BFD6F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8100" y="11151435"/>
                      <a:ext cx="1926636" cy="400381"/>
                      <a:chOff x="148100" y="11151435"/>
                      <a:chExt cx="1926636" cy="400381"/>
                    </a:xfrm>
                  </p:grpSpPr>
                  <p:sp>
                    <p:nvSpPr>
                      <p:cNvPr id="18231" name="TextBox 18230">
                        <a:extLst>
                          <a:ext uri="{FF2B5EF4-FFF2-40B4-BE49-F238E27FC236}">
                            <a16:creationId xmlns:a16="http://schemas.microsoft.com/office/drawing/2014/main" id="{9E00D344-6306-4EA9-B16B-C5F6C8E7749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48100" y="11151435"/>
                        <a:ext cx="971035" cy="400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sz="2000" b="1" dirty="0"/>
                          <a:t>Control</a:t>
                        </a:r>
                        <a:endParaRPr lang="zh-CN" altLang="en-US" sz="2000" b="1" dirty="0"/>
                      </a:p>
                    </p:txBody>
                  </p:sp>
                  <p:sp>
                    <p:nvSpPr>
                      <p:cNvPr id="26291" name="TextBox 26290">
                        <a:extLst>
                          <a:ext uri="{FF2B5EF4-FFF2-40B4-BE49-F238E27FC236}">
                            <a16:creationId xmlns:a16="http://schemas.microsoft.com/office/drawing/2014/main" id="{28226C9F-44C9-4890-8B04-45CBDBC0504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475148" y="11151706"/>
                        <a:ext cx="599588" cy="400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sz="2000" b="1" dirty="0"/>
                          <a:t>CRC</a:t>
                        </a:r>
                        <a:endParaRPr lang="zh-CN" altLang="en-US" sz="2000" b="1" dirty="0"/>
                      </a:p>
                    </p:txBody>
                  </p:sp>
                </p:grpSp>
                <p:grpSp>
                  <p:nvGrpSpPr>
                    <p:cNvPr id="26292" name="Group 26291">
                      <a:extLst>
                        <a:ext uri="{FF2B5EF4-FFF2-40B4-BE49-F238E27FC236}">
                          <a16:creationId xmlns:a16="http://schemas.microsoft.com/office/drawing/2014/main" id="{0EA81C41-D8A9-418A-8C66-BBC54DAD249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583359" y="11159162"/>
                      <a:ext cx="1615285" cy="400110"/>
                      <a:chOff x="136160" y="11151706"/>
                      <a:chExt cx="1615285" cy="400110"/>
                    </a:xfrm>
                  </p:grpSpPr>
                  <p:sp>
                    <p:nvSpPr>
                      <p:cNvPr id="26293" name="TextBox 26292">
                        <a:extLst>
                          <a:ext uri="{FF2B5EF4-FFF2-40B4-BE49-F238E27FC236}">
                            <a16:creationId xmlns:a16="http://schemas.microsoft.com/office/drawing/2014/main" id="{AEE27F74-3D9D-442B-84AB-7DA2CACB70C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36160" y="11151706"/>
                        <a:ext cx="971035" cy="400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sz="2000" b="1" dirty="0"/>
                          <a:t>Control</a:t>
                        </a:r>
                        <a:endParaRPr lang="zh-CN" altLang="en-US" sz="2000" b="1" dirty="0"/>
                      </a:p>
                    </p:txBody>
                  </p:sp>
                  <p:sp>
                    <p:nvSpPr>
                      <p:cNvPr id="26294" name="TextBox 26293">
                        <a:extLst>
                          <a:ext uri="{FF2B5EF4-FFF2-40B4-BE49-F238E27FC236}">
                            <a16:creationId xmlns:a16="http://schemas.microsoft.com/office/drawing/2014/main" id="{A4CFBDC6-BA46-4E34-B4A1-EE122908528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151857" y="11151706"/>
                        <a:ext cx="599588" cy="400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sz="2000" b="1" dirty="0"/>
                          <a:t>CRC</a:t>
                        </a:r>
                        <a:endParaRPr lang="zh-CN" altLang="en-US" sz="2000" b="1" dirty="0"/>
                      </a:p>
                    </p:txBody>
                  </p:sp>
                </p:grpSp>
                <p:grpSp>
                  <p:nvGrpSpPr>
                    <p:cNvPr id="26295" name="Group 26294">
                      <a:extLst>
                        <a:ext uri="{FF2B5EF4-FFF2-40B4-BE49-F238E27FC236}">
                          <a16:creationId xmlns:a16="http://schemas.microsoft.com/office/drawing/2014/main" id="{2D357116-EFB9-4684-84E8-D0EDFA8844A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390717" y="11159162"/>
                      <a:ext cx="1514843" cy="400110"/>
                      <a:chOff x="202518" y="11151235"/>
                      <a:chExt cx="1514843" cy="400110"/>
                    </a:xfrm>
                  </p:grpSpPr>
                  <p:sp>
                    <p:nvSpPr>
                      <p:cNvPr id="26296" name="TextBox 26295">
                        <a:extLst>
                          <a:ext uri="{FF2B5EF4-FFF2-40B4-BE49-F238E27FC236}">
                            <a16:creationId xmlns:a16="http://schemas.microsoft.com/office/drawing/2014/main" id="{2C82FA4A-9D74-4322-86D1-C8853918B1A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02518" y="11187915"/>
                        <a:ext cx="815030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zh-CN" sz="1600" b="1" dirty="0"/>
                          <a:t>Control</a:t>
                        </a:r>
                        <a:endParaRPr lang="zh-CN" altLang="en-US" sz="2000" b="1" dirty="0"/>
                      </a:p>
                    </p:txBody>
                  </p:sp>
                  <p:sp>
                    <p:nvSpPr>
                      <p:cNvPr id="26297" name="TextBox 26296">
                        <a:extLst>
                          <a:ext uri="{FF2B5EF4-FFF2-40B4-BE49-F238E27FC236}">
                            <a16:creationId xmlns:a16="http://schemas.microsoft.com/office/drawing/2014/main" id="{BC6AE126-CB40-4381-BDD8-F1D2033A973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117773" y="11151235"/>
                        <a:ext cx="599588" cy="400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sz="2000" b="1" dirty="0"/>
                          <a:t>CRC</a:t>
                        </a:r>
                        <a:endParaRPr lang="zh-CN" altLang="en-US" sz="2000" b="1" dirty="0"/>
                      </a:p>
                    </p:txBody>
                  </p:sp>
                </p:grpSp>
                <p:grpSp>
                  <p:nvGrpSpPr>
                    <p:cNvPr id="26298" name="Group 26297">
                      <a:extLst>
                        <a:ext uri="{FF2B5EF4-FFF2-40B4-BE49-F238E27FC236}">
                          <a16:creationId xmlns:a16="http://schemas.microsoft.com/office/drawing/2014/main" id="{864C5F93-C163-4251-A08E-40081EAA642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171626" y="11151706"/>
                      <a:ext cx="1202644" cy="400110"/>
                      <a:chOff x="376055" y="11151706"/>
                      <a:chExt cx="1202644" cy="400110"/>
                    </a:xfrm>
                  </p:grpSpPr>
                  <p:sp>
                    <p:nvSpPr>
                      <p:cNvPr id="26299" name="TextBox 26298">
                        <a:extLst>
                          <a:ext uri="{FF2B5EF4-FFF2-40B4-BE49-F238E27FC236}">
                            <a16:creationId xmlns:a16="http://schemas.microsoft.com/office/drawing/2014/main" id="{8D9A1019-B586-4D14-8907-E0B618CA5D4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76055" y="11228378"/>
                        <a:ext cx="580608" cy="24622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sz="1000" b="1" dirty="0"/>
                          <a:t>Control</a:t>
                        </a:r>
                        <a:endParaRPr lang="zh-CN" altLang="en-US" sz="1000" b="1" dirty="0"/>
                      </a:p>
                    </p:txBody>
                  </p:sp>
                  <p:sp>
                    <p:nvSpPr>
                      <p:cNvPr id="26300" name="TextBox 26299">
                        <a:extLst>
                          <a:ext uri="{FF2B5EF4-FFF2-40B4-BE49-F238E27FC236}">
                            <a16:creationId xmlns:a16="http://schemas.microsoft.com/office/drawing/2014/main" id="{AED32562-A5B3-4B89-8E64-5E7F5E5D934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979111" y="11151706"/>
                        <a:ext cx="599588" cy="400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sz="2000" b="1" dirty="0"/>
                          <a:t>CRC</a:t>
                        </a:r>
                        <a:endParaRPr lang="zh-CN" altLang="en-US" sz="2000" b="1" dirty="0"/>
                      </a:p>
                    </p:txBody>
                  </p:sp>
                </p:grpSp>
                <p:grpSp>
                  <p:nvGrpSpPr>
                    <p:cNvPr id="26301" name="Group 26300">
                      <a:extLst>
                        <a:ext uri="{FF2B5EF4-FFF2-40B4-BE49-F238E27FC236}">
                          <a16:creationId xmlns:a16="http://schemas.microsoft.com/office/drawing/2014/main" id="{1585C41C-9637-4B6D-A9E6-CBE5294FD96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680644" y="11151435"/>
                      <a:ext cx="1494199" cy="400110"/>
                      <a:chOff x="144073" y="11151706"/>
                      <a:chExt cx="1494199" cy="400110"/>
                    </a:xfrm>
                  </p:grpSpPr>
                  <p:sp>
                    <p:nvSpPr>
                      <p:cNvPr id="26302" name="TextBox 26301">
                        <a:extLst>
                          <a:ext uri="{FF2B5EF4-FFF2-40B4-BE49-F238E27FC236}">
                            <a16:creationId xmlns:a16="http://schemas.microsoft.com/office/drawing/2014/main" id="{44901B34-BAD2-43EA-BEC3-8EBE0DC1718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44073" y="11151706"/>
                        <a:ext cx="971035" cy="400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sz="2000" b="1" dirty="0"/>
                          <a:t>Control</a:t>
                        </a:r>
                        <a:endParaRPr lang="zh-CN" altLang="en-US" sz="2000" b="1" dirty="0"/>
                      </a:p>
                    </p:txBody>
                  </p:sp>
                  <p:sp>
                    <p:nvSpPr>
                      <p:cNvPr id="26303" name="TextBox 26302">
                        <a:extLst>
                          <a:ext uri="{FF2B5EF4-FFF2-40B4-BE49-F238E27FC236}">
                            <a16:creationId xmlns:a16="http://schemas.microsoft.com/office/drawing/2014/main" id="{1F499D75-B9CC-4D9F-A1F7-5184936ABC4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204692" y="11213261"/>
                        <a:ext cx="433580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sz="1200" b="1" dirty="0"/>
                          <a:t>CRC</a:t>
                        </a:r>
                        <a:endParaRPr lang="zh-CN" altLang="en-US" sz="1200" b="1" dirty="0"/>
                      </a:p>
                    </p:txBody>
                  </p:sp>
                </p:grpSp>
              </p:grpSp>
              <p:grpSp>
                <p:nvGrpSpPr>
                  <p:cNvPr id="19" name="Group 18">
                    <a:extLst>
                      <a:ext uri="{FF2B5EF4-FFF2-40B4-BE49-F238E27FC236}">
                        <a16:creationId xmlns:a16="http://schemas.microsoft.com/office/drawing/2014/main" id="{C77A1016-5CC3-4E4E-8561-A48A948B2755}"/>
                      </a:ext>
                    </a:extLst>
                  </p:cNvPr>
                  <p:cNvGrpSpPr/>
                  <p:nvPr/>
                </p:nvGrpSpPr>
                <p:grpSpPr>
                  <a:xfrm>
                    <a:off x="1173678" y="15247758"/>
                    <a:ext cx="9967811" cy="400110"/>
                    <a:chOff x="1173678" y="15247758"/>
                    <a:chExt cx="9967811" cy="400110"/>
                  </a:xfrm>
                </p:grpSpPr>
                <p:grpSp>
                  <p:nvGrpSpPr>
                    <p:cNvPr id="26304" name="Group 26303">
                      <a:extLst>
                        <a:ext uri="{FF2B5EF4-FFF2-40B4-BE49-F238E27FC236}">
                          <a16:creationId xmlns:a16="http://schemas.microsoft.com/office/drawing/2014/main" id="{1E8C8F30-AF94-4BF9-A668-68FCA75441A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916448" y="15247758"/>
                      <a:ext cx="1810916" cy="400110"/>
                      <a:chOff x="144073" y="11179306"/>
                      <a:chExt cx="1810916" cy="400110"/>
                    </a:xfrm>
                  </p:grpSpPr>
                  <p:sp>
                    <p:nvSpPr>
                      <p:cNvPr id="26305" name="TextBox 26304">
                        <a:extLst>
                          <a:ext uri="{FF2B5EF4-FFF2-40B4-BE49-F238E27FC236}">
                            <a16:creationId xmlns:a16="http://schemas.microsoft.com/office/drawing/2014/main" id="{85A7A5EE-BAAD-40EC-B56C-4A793156383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44073" y="11179306"/>
                        <a:ext cx="971035" cy="400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sz="2000" b="1" dirty="0"/>
                          <a:t>Control</a:t>
                        </a:r>
                        <a:endParaRPr lang="zh-CN" altLang="en-US" sz="2000" b="1" dirty="0"/>
                      </a:p>
                    </p:txBody>
                  </p:sp>
                  <p:sp>
                    <p:nvSpPr>
                      <p:cNvPr id="26306" name="TextBox 26305">
                        <a:extLst>
                          <a:ext uri="{FF2B5EF4-FFF2-40B4-BE49-F238E27FC236}">
                            <a16:creationId xmlns:a16="http://schemas.microsoft.com/office/drawing/2014/main" id="{8C35DB9B-8A25-4E2F-BF7D-99AED933165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355401" y="11179306"/>
                        <a:ext cx="599588" cy="400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sz="2000" b="1" dirty="0"/>
                          <a:t>CRC</a:t>
                        </a:r>
                        <a:endParaRPr lang="zh-CN" altLang="en-US" sz="2000" b="1" dirty="0"/>
                      </a:p>
                    </p:txBody>
                  </p:sp>
                </p:grpSp>
                <p:grpSp>
                  <p:nvGrpSpPr>
                    <p:cNvPr id="26307" name="Group 26306">
                      <a:extLst>
                        <a:ext uri="{FF2B5EF4-FFF2-40B4-BE49-F238E27FC236}">
                          <a16:creationId xmlns:a16="http://schemas.microsoft.com/office/drawing/2014/main" id="{169B3560-F70B-4EB7-B2F2-CCE59CC1930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688428" y="15247758"/>
                      <a:ext cx="2453061" cy="400110"/>
                      <a:chOff x="144073" y="11179306"/>
                      <a:chExt cx="2453061" cy="400110"/>
                    </a:xfrm>
                  </p:grpSpPr>
                  <p:sp>
                    <p:nvSpPr>
                      <p:cNvPr id="26308" name="TextBox 26307">
                        <a:extLst>
                          <a:ext uri="{FF2B5EF4-FFF2-40B4-BE49-F238E27FC236}">
                            <a16:creationId xmlns:a16="http://schemas.microsoft.com/office/drawing/2014/main" id="{31E955DD-8756-407D-94AD-1B42E7978CE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44073" y="11179306"/>
                        <a:ext cx="971035" cy="400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sz="2000" b="1" dirty="0"/>
                          <a:t>Control</a:t>
                        </a:r>
                        <a:endParaRPr lang="zh-CN" altLang="en-US" sz="2000" b="1" dirty="0"/>
                      </a:p>
                    </p:txBody>
                  </p:sp>
                  <p:sp>
                    <p:nvSpPr>
                      <p:cNvPr id="26309" name="TextBox 26308">
                        <a:extLst>
                          <a:ext uri="{FF2B5EF4-FFF2-40B4-BE49-F238E27FC236}">
                            <a16:creationId xmlns:a16="http://schemas.microsoft.com/office/drawing/2014/main" id="{971DB42E-C35C-4A19-85B3-1755945905B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997546" y="11179306"/>
                        <a:ext cx="599588" cy="400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sz="2000" b="1" dirty="0"/>
                          <a:t>CRC</a:t>
                        </a:r>
                        <a:endParaRPr lang="zh-CN" altLang="en-US" sz="2000" b="1" dirty="0"/>
                      </a:p>
                    </p:txBody>
                  </p:sp>
                </p:grpSp>
                <p:grpSp>
                  <p:nvGrpSpPr>
                    <p:cNvPr id="26310" name="Group 26309">
                      <a:extLst>
                        <a:ext uri="{FF2B5EF4-FFF2-40B4-BE49-F238E27FC236}">
                          <a16:creationId xmlns:a16="http://schemas.microsoft.com/office/drawing/2014/main" id="{DE17EEBF-8562-4EA6-8BB4-4A66B1FA45F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73678" y="15247758"/>
                      <a:ext cx="3443904" cy="400110"/>
                      <a:chOff x="-846770" y="11179306"/>
                      <a:chExt cx="3443904" cy="400110"/>
                    </a:xfrm>
                  </p:grpSpPr>
                  <p:sp>
                    <p:nvSpPr>
                      <p:cNvPr id="26311" name="TextBox 26310">
                        <a:extLst>
                          <a:ext uri="{FF2B5EF4-FFF2-40B4-BE49-F238E27FC236}">
                            <a16:creationId xmlns:a16="http://schemas.microsoft.com/office/drawing/2014/main" id="{CC67729B-3F13-4224-8CCE-04A0A1143EE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-846770" y="11179306"/>
                        <a:ext cx="971034" cy="400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sz="2000" b="1" dirty="0"/>
                          <a:t>Control</a:t>
                        </a:r>
                        <a:endParaRPr lang="zh-CN" altLang="en-US" sz="2000" b="1" dirty="0"/>
                      </a:p>
                    </p:txBody>
                  </p:sp>
                  <p:sp>
                    <p:nvSpPr>
                      <p:cNvPr id="26312" name="TextBox 26311">
                        <a:extLst>
                          <a:ext uri="{FF2B5EF4-FFF2-40B4-BE49-F238E27FC236}">
                            <a16:creationId xmlns:a16="http://schemas.microsoft.com/office/drawing/2014/main" id="{DCAB7CDA-84BE-42FB-A04D-98EACD0CF7B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997546" y="11179306"/>
                        <a:ext cx="599588" cy="400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sz="2000" b="1" dirty="0"/>
                          <a:t>CRC</a:t>
                        </a:r>
                        <a:endParaRPr lang="zh-CN" altLang="en-US" sz="2000" b="1" dirty="0"/>
                      </a:p>
                    </p:txBody>
                  </p:sp>
                </p:grpSp>
              </p:grpSp>
            </p:grpSp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3353AD4E-D1AD-47F0-BD8F-412897E09778}"/>
                    </a:ext>
                  </a:extLst>
                </p:cNvPr>
                <p:cNvGrpSpPr/>
                <p:nvPr/>
              </p:nvGrpSpPr>
              <p:grpSpPr>
                <a:xfrm>
                  <a:off x="517436" y="10883998"/>
                  <a:ext cx="10077518" cy="4339955"/>
                  <a:chOff x="517436" y="10883998"/>
                  <a:chExt cx="10077518" cy="4339955"/>
                </a:xfrm>
              </p:grpSpPr>
              <p:grpSp>
                <p:nvGrpSpPr>
                  <p:cNvPr id="16" name="Group 15">
                    <a:extLst>
                      <a:ext uri="{FF2B5EF4-FFF2-40B4-BE49-F238E27FC236}">
                        <a16:creationId xmlns:a16="http://schemas.microsoft.com/office/drawing/2014/main" id="{29D5E867-7605-446B-82E8-530A8A2C97F5}"/>
                      </a:ext>
                    </a:extLst>
                  </p:cNvPr>
                  <p:cNvGrpSpPr/>
                  <p:nvPr/>
                </p:nvGrpSpPr>
                <p:grpSpPr>
                  <a:xfrm>
                    <a:off x="517436" y="10883998"/>
                    <a:ext cx="8687443" cy="319119"/>
                    <a:chOff x="517436" y="10883998"/>
                    <a:chExt cx="8687443" cy="319119"/>
                  </a:xfrm>
                </p:grpSpPr>
                <p:sp>
                  <p:nvSpPr>
                    <p:cNvPr id="26321" name="TextBox 26320">
                      <a:extLst>
                        <a:ext uri="{FF2B5EF4-FFF2-40B4-BE49-F238E27FC236}">
                          <a16:creationId xmlns:a16="http://schemas.microsoft.com/office/drawing/2014/main" id="{E8EA4D02-8EA2-411F-8CB2-7F0AAA3D1D9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17436" y="10883999"/>
                      <a:ext cx="1857781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zh-CN" sz="1400" b="1" dirty="0"/>
                        <a:t>2014_ZellerG (EU)</a:t>
                      </a:r>
                      <a:endParaRPr lang="zh-CN" altLang="en-US" sz="1400" b="1" dirty="0"/>
                    </a:p>
                  </p:txBody>
                </p:sp>
                <p:sp>
                  <p:nvSpPr>
                    <p:cNvPr id="26322" name="TextBox 26321">
                      <a:extLst>
                        <a:ext uri="{FF2B5EF4-FFF2-40B4-BE49-F238E27FC236}">
                          <a16:creationId xmlns:a16="http://schemas.microsoft.com/office/drawing/2014/main" id="{4FB7CCBD-4A51-435E-843C-A134401FD7D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699284" y="10883999"/>
                      <a:ext cx="1482072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altLang="zh-CN" sz="1400" b="1" dirty="0"/>
                        <a:t>2015_FengQ (OC)</a:t>
                      </a:r>
                      <a:endParaRPr lang="zh-CN" altLang="en-US" sz="1400" b="1" dirty="0"/>
                    </a:p>
                  </p:txBody>
                </p:sp>
                <p:sp>
                  <p:nvSpPr>
                    <p:cNvPr id="26323" name="TextBox 26322">
                      <a:extLst>
                        <a:ext uri="{FF2B5EF4-FFF2-40B4-BE49-F238E27FC236}">
                          <a16:creationId xmlns:a16="http://schemas.microsoft.com/office/drawing/2014/main" id="{7A07DF19-5A4F-4F0C-934E-F600175A3F3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203122" y="10895340"/>
                      <a:ext cx="1874167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altLang="zh-CN" sz="1400" b="1" dirty="0"/>
                        <a:t>2016_VogtmannE (NA)</a:t>
                      </a:r>
                      <a:endParaRPr lang="zh-CN" altLang="en-US" sz="1400" b="1" dirty="0"/>
                    </a:p>
                  </p:txBody>
                </p:sp>
                <p:sp>
                  <p:nvSpPr>
                    <p:cNvPr id="26324" name="TextBox 26323">
                      <a:extLst>
                        <a:ext uri="{FF2B5EF4-FFF2-40B4-BE49-F238E27FC236}">
                          <a16:creationId xmlns:a16="http://schemas.microsoft.com/office/drawing/2014/main" id="{C4856C00-E966-42F4-8B8D-DFA379E672F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968569" y="10883998"/>
                      <a:ext cx="1795482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altLang="zh-CN" sz="1400" b="1" dirty="0"/>
                        <a:t>2019_ThomasA (EU)</a:t>
                      </a:r>
                      <a:endParaRPr lang="zh-CN" altLang="en-US" sz="1400" b="1" dirty="0"/>
                    </a:p>
                  </p:txBody>
                </p:sp>
                <p:sp>
                  <p:nvSpPr>
                    <p:cNvPr id="26325" name="TextBox 26324">
                      <a:extLst>
                        <a:ext uri="{FF2B5EF4-FFF2-40B4-BE49-F238E27FC236}">
                          <a16:creationId xmlns:a16="http://schemas.microsoft.com/office/drawing/2014/main" id="{A9691558-2AAD-414F-89AE-ABA4B286A3F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644837" y="10883998"/>
                      <a:ext cx="1560042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altLang="zh-CN" sz="1400" b="1" dirty="0"/>
                        <a:t>2019_WirbelJ (EU)</a:t>
                      </a:r>
                      <a:endParaRPr lang="zh-CN" altLang="en-US" sz="1400" b="1" dirty="0"/>
                    </a:p>
                  </p:txBody>
                </p:sp>
              </p:grpSp>
              <p:grpSp>
                <p:nvGrpSpPr>
                  <p:cNvPr id="17" name="Group 16">
                    <a:extLst>
                      <a:ext uri="{FF2B5EF4-FFF2-40B4-BE49-F238E27FC236}">
                        <a16:creationId xmlns:a16="http://schemas.microsoft.com/office/drawing/2014/main" id="{1A049336-5266-40C2-9330-572DDEA27171}"/>
                      </a:ext>
                    </a:extLst>
                  </p:cNvPr>
                  <p:cNvGrpSpPr/>
                  <p:nvPr/>
                </p:nvGrpSpPr>
                <p:grpSpPr>
                  <a:xfrm>
                    <a:off x="2219863" y="14909848"/>
                    <a:ext cx="8375091" cy="314105"/>
                    <a:chOff x="2219863" y="14909848"/>
                    <a:chExt cx="8375091" cy="314105"/>
                  </a:xfrm>
                </p:grpSpPr>
                <p:sp>
                  <p:nvSpPr>
                    <p:cNvPr id="26326" name="TextBox 26325">
                      <a:extLst>
                        <a:ext uri="{FF2B5EF4-FFF2-40B4-BE49-F238E27FC236}">
                          <a16:creationId xmlns:a16="http://schemas.microsoft.com/office/drawing/2014/main" id="{99457B44-5F08-4B19-BA22-322A610C9E2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219863" y="14916175"/>
                      <a:ext cx="173999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altLang="zh-CN" sz="1400" b="1" dirty="0"/>
                        <a:t>2019_YachidaS (AS)</a:t>
                      </a:r>
                      <a:endParaRPr lang="zh-CN" altLang="en-US" sz="1400" b="1" dirty="0"/>
                    </a:p>
                  </p:txBody>
                </p:sp>
                <p:sp>
                  <p:nvSpPr>
                    <p:cNvPr id="26327" name="TextBox 26326">
                      <a:extLst>
                        <a:ext uri="{FF2B5EF4-FFF2-40B4-BE49-F238E27FC236}">
                          <a16:creationId xmlns:a16="http://schemas.microsoft.com/office/drawing/2014/main" id="{357AA7AD-A30B-49DC-B9BD-80CCAA0F4A9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173685" y="14916176"/>
                      <a:ext cx="1411294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altLang="zh-CN" sz="1400" b="1" dirty="0"/>
                        <a:t>2017_JunY (AS)</a:t>
                      </a:r>
                      <a:endParaRPr lang="zh-CN" altLang="en-US" sz="1400" b="1" dirty="0"/>
                    </a:p>
                  </p:txBody>
                </p:sp>
                <p:sp>
                  <p:nvSpPr>
                    <p:cNvPr id="26328" name="TextBox 26327">
                      <a:extLst>
                        <a:ext uri="{FF2B5EF4-FFF2-40B4-BE49-F238E27FC236}">
                          <a16:creationId xmlns:a16="http://schemas.microsoft.com/office/drawing/2014/main" id="{0F4225C0-FD0D-4936-93C3-8B885C068F8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183660" y="14909848"/>
                      <a:ext cx="1411294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altLang="zh-CN" sz="1400" b="1" dirty="0"/>
                        <a:t>2021_JunY (AS)</a:t>
                      </a:r>
                      <a:endParaRPr lang="zh-CN" altLang="en-US" sz="1400" b="1" dirty="0"/>
                    </a:p>
                  </p:txBody>
                </p:sp>
              </p:grpSp>
            </p:grpSp>
          </p:grpSp>
        </p:grp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1EA8F971-794A-44A6-88A1-0D556C7B9E2C}"/>
                </a:ext>
              </a:extLst>
            </p:cNvPr>
            <p:cNvSpPr txBox="1"/>
            <p:nvPr/>
          </p:nvSpPr>
          <p:spPr>
            <a:xfrm>
              <a:off x="40303" y="4911947"/>
              <a:ext cx="43313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/>
                <a:t>b</a:t>
              </a:r>
              <a:endParaRPr lang="zh-CN" altLang="en-US" sz="3600" b="1" dirty="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A57F69D-063B-424F-9D70-6CE15059FEA9}"/>
              </a:ext>
            </a:extLst>
          </p:cNvPr>
          <p:cNvGrpSpPr/>
          <p:nvPr/>
        </p:nvGrpSpPr>
        <p:grpSpPr>
          <a:xfrm>
            <a:off x="5831274" y="15260228"/>
            <a:ext cx="12076392" cy="7842158"/>
            <a:chOff x="5831274" y="15260228"/>
            <a:chExt cx="12076392" cy="7842158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635DD7D8-BD1D-4B41-ADC6-557953FFD958}"/>
                </a:ext>
              </a:extLst>
            </p:cNvPr>
            <p:cNvGrpSpPr/>
            <p:nvPr/>
          </p:nvGrpSpPr>
          <p:grpSpPr>
            <a:xfrm>
              <a:off x="6191672" y="15260228"/>
              <a:ext cx="11715994" cy="7632849"/>
              <a:chOff x="6191672" y="15260228"/>
              <a:chExt cx="11715994" cy="7632849"/>
            </a:xfrm>
          </p:grpSpPr>
          <p:pic>
            <p:nvPicPr>
              <p:cNvPr id="22" name="Graphic 21">
                <a:extLst>
                  <a:ext uri="{FF2B5EF4-FFF2-40B4-BE49-F238E27FC236}">
                    <a16:creationId xmlns:a16="http://schemas.microsoft.com/office/drawing/2014/main" id="{0DD8BE56-E1F6-4CC3-99B3-98684BBF7CF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944" t="6922" r="1059" b="5518"/>
              <a:stretch/>
            </p:blipFill>
            <p:spPr>
              <a:xfrm>
                <a:off x="6191672" y="15260228"/>
                <a:ext cx="11715994" cy="7632849"/>
              </a:xfrm>
              <a:prstGeom prst="rect">
                <a:avLst/>
              </a:prstGeom>
            </p:spPr>
          </p:pic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6F5BD73E-F6D1-44AA-A917-710279756938}"/>
                  </a:ext>
                </a:extLst>
              </p:cNvPr>
              <p:cNvGrpSpPr/>
              <p:nvPr/>
            </p:nvGrpSpPr>
            <p:grpSpPr>
              <a:xfrm>
                <a:off x="6767736" y="15292436"/>
                <a:ext cx="10743071" cy="400110"/>
                <a:chOff x="6767736" y="15292436"/>
                <a:chExt cx="10743071" cy="400110"/>
              </a:xfrm>
            </p:grpSpPr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6E16D987-3DDA-451A-9B57-DC2B7FAE38D7}"/>
                    </a:ext>
                  </a:extLst>
                </p:cNvPr>
                <p:cNvSpPr txBox="1"/>
                <p:nvPr/>
              </p:nvSpPr>
              <p:spPr>
                <a:xfrm>
                  <a:off x="6767736" y="15292436"/>
                  <a:ext cx="2099549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2000" b="1" dirty="0"/>
                    <a:t>2014_ZellerG (EU)</a:t>
                  </a:r>
                  <a:endParaRPr lang="zh-CN" altLang="en-US" sz="2000" b="1" dirty="0"/>
                </a:p>
              </p:txBody>
            </p:sp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13DA7D80-1F91-44D7-BA0F-DC19357006F5}"/>
                    </a:ext>
                  </a:extLst>
                </p:cNvPr>
                <p:cNvSpPr txBox="1"/>
                <p:nvPr/>
              </p:nvSpPr>
              <p:spPr>
                <a:xfrm>
                  <a:off x="9637735" y="15292436"/>
                  <a:ext cx="2038763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2000" b="1" dirty="0"/>
                    <a:t>2015_FengQ (OC)</a:t>
                  </a:r>
                  <a:endParaRPr lang="zh-CN" altLang="en-US" sz="2000" b="1" dirty="0"/>
                </a:p>
              </p:txBody>
            </p:sp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B9B527C8-7873-46D5-AC87-46350D265EF5}"/>
                    </a:ext>
                  </a:extLst>
                </p:cNvPr>
                <p:cNvSpPr txBox="1"/>
                <p:nvPr/>
              </p:nvSpPr>
              <p:spPr>
                <a:xfrm>
                  <a:off x="12204340" y="15292436"/>
                  <a:ext cx="2596225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2000" b="1" dirty="0"/>
                    <a:t>2016_VogtmannE (NA)</a:t>
                  </a:r>
                  <a:endParaRPr lang="zh-CN" altLang="en-US" sz="2000" b="1" dirty="0"/>
                </a:p>
              </p:txBody>
            </p:sp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5D0230E0-E482-4EB3-A9DA-40DAAD0BC517}"/>
                    </a:ext>
                  </a:extLst>
                </p:cNvPr>
                <p:cNvSpPr txBox="1"/>
                <p:nvPr/>
              </p:nvSpPr>
              <p:spPr>
                <a:xfrm>
                  <a:off x="15173308" y="15292436"/>
                  <a:ext cx="2337499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2000" b="1" dirty="0"/>
                    <a:t>2019_ThomasA (EU)</a:t>
                  </a:r>
                  <a:endParaRPr lang="zh-CN" altLang="en-US" sz="2000" b="1" dirty="0"/>
                </a:p>
              </p:txBody>
            </p:sp>
          </p:grp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DEF8AEB1-A826-4FC2-B59E-A3F71B8A0222}"/>
                  </a:ext>
                </a:extLst>
              </p:cNvPr>
              <p:cNvGrpSpPr/>
              <p:nvPr/>
            </p:nvGrpSpPr>
            <p:grpSpPr>
              <a:xfrm>
                <a:off x="6745744" y="19036582"/>
                <a:ext cx="10506979" cy="400110"/>
                <a:chOff x="6745744" y="19036582"/>
                <a:chExt cx="10506979" cy="400110"/>
              </a:xfrm>
            </p:grpSpPr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8899BC39-D53B-401F-8812-E63A05AFE21B}"/>
                    </a:ext>
                  </a:extLst>
                </p:cNvPr>
                <p:cNvSpPr txBox="1"/>
                <p:nvPr/>
              </p:nvSpPr>
              <p:spPr>
                <a:xfrm>
                  <a:off x="6745744" y="19036582"/>
                  <a:ext cx="2143536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2000" b="1" dirty="0"/>
                    <a:t>2019_WirbelJ (EU)</a:t>
                  </a:r>
                  <a:endParaRPr lang="zh-CN" altLang="en-US" sz="2000" b="1" dirty="0"/>
                </a:p>
              </p:txBody>
            </p:sp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DA465810-2D61-4B8B-BEBE-C83C0CDAA959}"/>
                    </a:ext>
                  </a:extLst>
                </p:cNvPr>
                <p:cNvSpPr txBox="1"/>
                <p:nvPr/>
              </p:nvSpPr>
              <p:spPr>
                <a:xfrm>
                  <a:off x="9525175" y="19036582"/>
                  <a:ext cx="2263889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2000" b="1" dirty="0"/>
                    <a:t>2019_YachidaS (AS)</a:t>
                  </a:r>
                  <a:endParaRPr lang="zh-CN" altLang="en-US" sz="2000" b="1" dirty="0"/>
                </a:p>
              </p:txBody>
            </p:sp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9C209648-25FA-4DA1-8F6D-6A413815D9CF}"/>
                    </a:ext>
                  </a:extLst>
                </p:cNvPr>
                <p:cNvSpPr txBox="1"/>
                <p:nvPr/>
              </p:nvSpPr>
              <p:spPr>
                <a:xfrm>
                  <a:off x="12591789" y="19036582"/>
                  <a:ext cx="1821332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2000" b="1" dirty="0"/>
                    <a:t>2017_JunY (AS)</a:t>
                  </a:r>
                  <a:endParaRPr lang="zh-CN" altLang="en-US" sz="2000" b="1" dirty="0"/>
                </a:p>
              </p:txBody>
            </p:sp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95A4AEDB-CF9B-4C1B-94F4-0D3F97753E37}"/>
                    </a:ext>
                  </a:extLst>
                </p:cNvPr>
                <p:cNvSpPr txBox="1"/>
                <p:nvPr/>
              </p:nvSpPr>
              <p:spPr>
                <a:xfrm>
                  <a:off x="15431391" y="19036582"/>
                  <a:ext cx="1821332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2000" b="1" dirty="0"/>
                    <a:t>2021_JunY (AS)</a:t>
                  </a:r>
                  <a:endParaRPr lang="zh-CN" altLang="en-US" sz="2000" b="1" dirty="0"/>
                </a:p>
              </p:txBody>
            </p:sp>
          </p:grp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14C81192-BEF4-4073-9A1B-59207CD3DE42}"/>
                  </a:ext>
                </a:extLst>
              </p:cNvPr>
              <p:cNvGrpSpPr/>
              <p:nvPr/>
            </p:nvGrpSpPr>
            <p:grpSpPr>
              <a:xfrm>
                <a:off x="7147055" y="15916550"/>
                <a:ext cx="9809813" cy="4473468"/>
                <a:chOff x="7147055" y="15916550"/>
                <a:chExt cx="9809813" cy="4473468"/>
              </a:xfrm>
            </p:grpSpPr>
            <p:grpSp>
              <p:nvGrpSpPr>
                <p:cNvPr id="31" name="Group 30">
                  <a:extLst>
                    <a:ext uri="{FF2B5EF4-FFF2-40B4-BE49-F238E27FC236}">
                      <a16:creationId xmlns:a16="http://schemas.microsoft.com/office/drawing/2014/main" id="{9B92A3E3-8AF4-4F13-BCB2-4D9DB681DC14}"/>
                    </a:ext>
                  </a:extLst>
                </p:cNvPr>
                <p:cNvGrpSpPr/>
                <p:nvPr/>
              </p:nvGrpSpPr>
              <p:grpSpPr>
                <a:xfrm>
                  <a:off x="15696728" y="15916550"/>
                  <a:ext cx="1260140" cy="387794"/>
                  <a:chOff x="15696728" y="15916550"/>
                  <a:chExt cx="1260140" cy="387794"/>
                </a:xfrm>
              </p:grpSpPr>
              <p:grpSp>
                <p:nvGrpSpPr>
                  <p:cNvPr id="30" name="Group 29">
                    <a:extLst>
                      <a:ext uri="{FF2B5EF4-FFF2-40B4-BE49-F238E27FC236}">
                        <a16:creationId xmlns:a16="http://schemas.microsoft.com/office/drawing/2014/main" id="{99A1AD81-7370-4975-9834-A705E0CF1CEE}"/>
                      </a:ext>
                    </a:extLst>
                  </p:cNvPr>
                  <p:cNvGrpSpPr/>
                  <p:nvPr/>
                </p:nvGrpSpPr>
                <p:grpSpPr>
                  <a:xfrm>
                    <a:off x="15696728" y="16196332"/>
                    <a:ext cx="1260140" cy="108012"/>
                    <a:chOff x="15696728" y="16196332"/>
                    <a:chExt cx="1260140" cy="180020"/>
                  </a:xfrm>
                </p:grpSpPr>
                <p:cxnSp>
                  <p:nvCxnSpPr>
                    <p:cNvPr id="13" name="Straight Connector 12">
                      <a:extLst>
                        <a:ext uri="{FF2B5EF4-FFF2-40B4-BE49-F238E27FC236}">
                          <a16:creationId xmlns:a16="http://schemas.microsoft.com/office/drawing/2014/main" id="{CBBCF19A-DB6C-49FD-9F7C-385A8004A078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5696728" y="16196332"/>
                      <a:ext cx="0" cy="180020"/>
                    </a:xfrm>
                    <a:prstGeom prst="line">
                      <a:avLst/>
                    </a:prstGeom>
                    <a:ln w="19050"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0" name="Straight Connector 79">
                      <a:extLst>
                        <a:ext uri="{FF2B5EF4-FFF2-40B4-BE49-F238E27FC236}">
                          <a16:creationId xmlns:a16="http://schemas.microsoft.com/office/drawing/2014/main" id="{837B7819-1404-46E0-873E-0AAF77022977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6956868" y="16196332"/>
                      <a:ext cx="0" cy="180020"/>
                    </a:xfrm>
                    <a:prstGeom prst="line">
                      <a:avLst/>
                    </a:prstGeom>
                    <a:ln w="19050"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1" name="Straight Connector 80">
                      <a:extLst>
                        <a:ext uri="{FF2B5EF4-FFF2-40B4-BE49-F238E27FC236}">
                          <a16:creationId xmlns:a16="http://schemas.microsoft.com/office/drawing/2014/main" id="{7B2FCB7D-4039-43CF-9506-31192700143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5696728" y="16196332"/>
                      <a:ext cx="1260140" cy="0"/>
                    </a:xfrm>
                    <a:prstGeom prst="line">
                      <a:avLst/>
                    </a:prstGeom>
                    <a:ln w="19050"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86" name="TextBox 85">
                    <a:extLst>
                      <a:ext uri="{FF2B5EF4-FFF2-40B4-BE49-F238E27FC236}">
                        <a16:creationId xmlns:a16="http://schemas.microsoft.com/office/drawing/2014/main" id="{14881927-BBA2-4B16-9844-271B1F8EDE00}"/>
                      </a:ext>
                    </a:extLst>
                  </p:cNvPr>
                  <p:cNvSpPr txBox="1"/>
                  <p:nvPr/>
                </p:nvSpPr>
                <p:spPr>
                  <a:xfrm>
                    <a:off x="15977722" y="15916550"/>
                    <a:ext cx="655949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altLang="zh-CN" sz="1600" b="1" dirty="0"/>
                      <a:t>0.014</a:t>
                    </a:r>
                    <a:endParaRPr lang="zh-CN" altLang="en-US" sz="1600" b="1" dirty="0"/>
                  </a:p>
                </p:txBody>
              </p:sp>
            </p:grpSp>
            <p:grpSp>
              <p:nvGrpSpPr>
                <p:cNvPr id="88" name="Group 87">
                  <a:extLst>
                    <a:ext uri="{FF2B5EF4-FFF2-40B4-BE49-F238E27FC236}">
                      <a16:creationId xmlns:a16="http://schemas.microsoft.com/office/drawing/2014/main" id="{58D6B222-FB9D-41C7-AD0D-9C6BABB0E034}"/>
                    </a:ext>
                  </a:extLst>
                </p:cNvPr>
                <p:cNvGrpSpPr/>
                <p:nvPr/>
              </p:nvGrpSpPr>
              <p:grpSpPr>
                <a:xfrm>
                  <a:off x="7147055" y="20002224"/>
                  <a:ext cx="1260140" cy="387794"/>
                  <a:chOff x="15696728" y="15916550"/>
                  <a:chExt cx="1260140" cy="387794"/>
                </a:xfrm>
              </p:grpSpPr>
              <p:grpSp>
                <p:nvGrpSpPr>
                  <p:cNvPr id="89" name="Group 88">
                    <a:extLst>
                      <a:ext uri="{FF2B5EF4-FFF2-40B4-BE49-F238E27FC236}">
                        <a16:creationId xmlns:a16="http://schemas.microsoft.com/office/drawing/2014/main" id="{4252296F-BA27-4DFB-B75E-F220B5803452}"/>
                      </a:ext>
                    </a:extLst>
                  </p:cNvPr>
                  <p:cNvGrpSpPr/>
                  <p:nvPr/>
                </p:nvGrpSpPr>
                <p:grpSpPr>
                  <a:xfrm>
                    <a:off x="15696728" y="16196332"/>
                    <a:ext cx="1260140" cy="108012"/>
                    <a:chOff x="15696728" y="16196332"/>
                    <a:chExt cx="1260140" cy="180020"/>
                  </a:xfrm>
                </p:grpSpPr>
                <p:cxnSp>
                  <p:nvCxnSpPr>
                    <p:cNvPr id="91" name="Straight Connector 90">
                      <a:extLst>
                        <a:ext uri="{FF2B5EF4-FFF2-40B4-BE49-F238E27FC236}">
                          <a16:creationId xmlns:a16="http://schemas.microsoft.com/office/drawing/2014/main" id="{75F75FDA-0AD1-41E6-B66D-04F937AAE91A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5696728" y="16196332"/>
                      <a:ext cx="0" cy="180020"/>
                    </a:xfrm>
                    <a:prstGeom prst="line">
                      <a:avLst/>
                    </a:prstGeom>
                    <a:ln w="19050"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2" name="Straight Connector 91">
                      <a:extLst>
                        <a:ext uri="{FF2B5EF4-FFF2-40B4-BE49-F238E27FC236}">
                          <a16:creationId xmlns:a16="http://schemas.microsoft.com/office/drawing/2014/main" id="{35AFA93F-AB89-4F1C-8779-0A836243F398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6956868" y="16196332"/>
                      <a:ext cx="0" cy="180020"/>
                    </a:xfrm>
                    <a:prstGeom prst="line">
                      <a:avLst/>
                    </a:prstGeom>
                    <a:ln w="19050"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3" name="Straight Connector 92">
                      <a:extLst>
                        <a:ext uri="{FF2B5EF4-FFF2-40B4-BE49-F238E27FC236}">
                          <a16:creationId xmlns:a16="http://schemas.microsoft.com/office/drawing/2014/main" id="{AD790ACA-AEEC-4B7A-BF3E-A53A2061AC7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5696728" y="16196332"/>
                      <a:ext cx="1260140" cy="0"/>
                    </a:xfrm>
                    <a:prstGeom prst="line">
                      <a:avLst/>
                    </a:prstGeom>
                    <a:ln w="19050"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90" name="TextBox 89">
                    <a:extLst>
                      <a:ext uri="{FF2B5EF4-FFF2-40B4-BE49-F238E27FC236}">
                        <a16:creationId xmlns:a16="http://schemas.microsoft.com/office/drawing/2014/main" id="{BD545ABA-E64F-4E6B-AB75-9775675B43D2}"/>
                      </a:ext>
                    </a:extLst>
                  </p:cNvPr>
                  <p:cNvSpPr txBox="1"/>
                  <p:nvPr/>
                </p:nvSpPr>
                <p:spPr>
                  <a:xfrm>
                    <a:off x="15873528" y="15916550"/>
                    <a:ext cx="864339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altLang="zh-CN" sz="1600" b="1" dirty="0"/>
                      <a:t>0.00038</a:t>
                    </a:r>
                    <a:endParaRPr lang="zh-CN" altLang="en-US" sz="1600" b="1" dirty="0"/>
                  </a:p>
                </p:txBody>
              </p:sp>
            </p:grpSp>
            <p:grpSp>
              <p:nvGrpSpPr>
                <p:cNvPr id="94" name="Group 93">
                  <a:extLst>
                    <a:ext uri="{FF2B5EF4-FFF2-40B4-BE49-F238E27FC236}">
                      <a16:creationId xmlns:a16="http://schemas.microsoft.com/office/drawing/2014/main" id="{35EEA3E3-828C-4067-B8AE-59D7AAC30F12}"/>
                    </a:ext>
                  </a:extLst>
                </p:cNvPr>
                <p:cNvGrpSpPr/>
                <p:nvPr/>
              </p:nvGrpSpPr>
              <p:grpSpPr>
                <a:xfrm>
                  <a:off x="9998208" y="19884648"/>
                  <a:ext cx="1260140" cy="387794"/>
                  <a:chOff x="15696728" y="15916550"/>
                  <a:chExt cx="1260140" cy="387794"/>
                </a:xfrm>
              </p:grpSpPr>
              <p:grpSp>
                <p:nvGrpSpPr>
                  <p:cNvPr id="95" name="Group 94">
                    <a:extLst>
                      <a:ext uri="{FF2B5EF4-FFF2-40B4-BE49-F238E27FC236}">
                        <a16:creationId xmlns:a16="http://schemas.microsoft.com/office/drawing/2014/main" id="{5C1B9BDC-C71F-4325-BF5A-215B944898BA}"/>
                      </a:ext>
                    </a:extLst>
                  </p:cNvPr>
                  <p:cNvGrpSpPr/>
                  <p:nvPr/>
                </p:nvGrpSpPr>
                <p:grpSpPr>
                  <a:xfrm>
                    <a:off x="15696728" y="16196332"/>
                    <a:ext cx="1260140" cy="108012"/>
                    <a:chOff x="15696728" y="16196332"/>
                    <a:chExt cx="1260140" cy="180020"/>
                  </a:xfrm>
                </p:grpSpPr>
                <p:cxnSp>
                  <p:nvCxnSpPr>
                    <p:cNvPr id="97" name="Straight Connector 96">
                      <a:extLst>
                        <a:ext uri="{FF2B5EF4-FFF2-40B4-BE49-F238E27FC236}">
                          <a16:creationId xmlns:a16="http://schemas.microsoft.com/office/drawing/2014/main" id="{5E31FE77-8737-46E6-9197-492274FEE184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5696728" y="16196332"/>
                      <a:ext cx="0" cy="180020"/>
                    </a:xfrm>
                    <a:prstGeom prst="line">
                      <a:avLst/>
                    </a:prstGeom>
                    <a:ln w="19050"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8" name="Straight Connector 97">
                      <a:extLst>
                        <a:ext uri="{FF2B5EF4-FFF2-40B4-BE49-F238E27FC236}">
                          <a16:creationId xmlns:a16="http://schemas.microsoft.com/office/drawing/2014/main" id="{7253136B-05E9-4CAC-8FAF-DDB9201C5C42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6956868" y="16196332"/>
                      <a:ext cx="0" cy="180020"/>
                    </a:xfrm>
                    <a:prstGeom prst="line">
                      <a:avLst/>
                    </a:prstGeom>
                    <a:ln w="19050"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9" name="Straight Connector 98">
                      <a:extLst>
                        <a:ext uri="{FF2B5EF4-FFF2-40B4-BE49-F238E27FC236}">
                          <a16:creationId xmlns:a16="http://schemas.microsoft.com/office/drawing/2014/main" id="{8FA4F337-09D9-4241-B3D9-F975FF3EBC2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5696728" y="16196332"/>
                      <a:ext cx="1260140" cy="0"/>
                    </a:xfrm>
                    <a:prstGeom prst="line">
                      <a:avLst/>
                    </a:prstGeom>
                    <a:ln w="19050"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96" name="TextBox 95">
                    <a:extLst>
                      <a:ext uri="{FF2B5EF4-FFF2-40B4-BE49-F238E27FC236}">
                        <a16:creationId xmlns:a16="http://schemas.microsoft.com/office/drawing/2014/main" id="{3CCB2C7D-0720-457A-AB96-F6153367B819}"/>
                      </a:ext>
                    </a:extLst>
                  </p:cNvPr>
                  <p:cNvSpPr txBox="1"/>
                  <p:nvPr/>
                </p:nvSpPr>
                <p:spPr>
                  <a:xfrm>
                    <a:off x="15977723" y="15916550"/>
                    <a:ext cx="655950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altLang="zh-CN" sz="1600" b="1" dirty="0"/>
                      <a:t>0.017</a:t>
                    </a:r>
                    <a:endParaRPr lang="zh-CN" altLang="en-US" sz="1600" b="1" dirty="0"/>
                  </a:p>
                </p:txBody>
              </p:sp>
            </p:grpSp>
          </p:grp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98C262E2-9B9D-41A5-8E3F-F7B083D748CF}"/>
                </a:ext>
              </a:extLst>
            </p:cNvPr>
            <p:cNvGrpSpPr/>
            <p:nvPr/>
          </p:nvGrpSpPr>
          <p:grpSpPr>
            <a:xfrm>
              <a:off x="5831632" y="16016178"/>
              <a:ext cx="551754" cy="2887690"/>
              <a:chOff x="5831632" y="16016178"/>
              <a:chExt cx="551754" cy="2887690"/>
            </a:xfrm>
          </p:grpSpPr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10A59CCE-F35C-4765-9F0F-BEF621E9B596}"/>
                  </a:ext>
                </a:extLst>
              </p:cNvPr>
              <p:cNvSpPr txBox="1"/>
              <p:nvPr/>
            </p:nvSpPr>
            <p:spPr>
              <a:xfrm>
                <a:off x="5831632" y="16016178"/>
                <a:ext cx="55175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600" dirty="0"/>
                  <a:t>2.80</a:t>
                </a:r>
                <a:endParaRPr lang="zh-CN" altLang="en-US" sz="1600" dirty="0"/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0B7962B5-FB36-419A-969A-829A7C255B70}"/>
                  </a:ext>
                </a:extLst>
              </p:cNvPr>
              <p:cNvSpPr txBox="1"/>
              <p:nvPr/>
            </p:nvSpPr>
            <p:spPr>
              <a:xfrm>
                <a:off x="5833236" y="16865890"/>
                <a:ext cx="54854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600" dirty="0"/>
                  <a:t>2.76</a:t>
                </a:r>
                <a:endParaRPr lang="zh-CN" altLang="en-US" sz="1600" dirty="0"/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D4E40231-BD05-49AC-8E6D-9EEBC536FB8B}"/>
                  </a:ext>
                </a:extLst>
              </p:cNvPr>
              <p:cNvSpPr txBox="1"/>
              <p:nvPr/>
            </p:nvSpPr>
            <p:spPr>
              <a:xfrm>
                <a:off x="5833237" y="17715602"/>
                <a:ext cx="54854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600" dirty="0"/>
                  <a:t>2.72</a:t>
                </a:r>
                <a:endParaRPr lang="zh-CN" altLang="en-US" sz="1600" dirty="0"/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15221A8F-1137-4D32-84B5-5F53689592CB}"/>
                  </a:ext>
                </a:extLst>
              </p:cNvPr>
              <p:cNvSpPr txBox="1"/>
              <p:nvPr/>
            </p:nvSpPr>
            <p:spPr>
              <a:xfrm>
                <a:off x="5831633" y="18565314"/>
                <a:ext cx="54854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600" dirty="0"/>
                  <a:t>2.68</a:t>
                </a:r>
                <a:endParaRPr lang="zh-CN" altLang="en-US" sz="1600" dirty="0"/>
              </a:p>
            </p:txBody>
          </p:sp>
        </p:grp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4EFDD651-5BC2-4E45-B794-0FAD0E69B4D7}"/>
                </a:ext>
              </a:extLst>
            </p:cNvPr>
            <p:cNvGrpSpPr/>
            <p:nvPr/>
          </p:nvGrpSpPr>
          <p:grpSpPr>
            <a:xfrm>
              <a:off x="5831274" y="19731550"/>
              <a:ext cx="551754" cy="2887690"/>
              <a:chOff x="5831632" y="16016178"/>
              <a:chExt cx="551754" cy="2887690"/>
            </a:xfrm>
          </p:grpSpPr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84CCB15E-D445-48C3-8E5D-1B28BCE9B13B}"/>
                  </a:ext>
                </a:extLst>
              </p:cNvPr>
              <p:cNvSpPr txBox="1"/>
              <p:nvPr/>
            </p:nvSpPr>
            <p:spPr>
              <a:xfrm>
                <a:off x="5831632" y="16016178"/>
                <a:ext cx="55175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600" dirty="0"/>
                  <a:t>2.80</a:t>
                </a:r>
                <a:endParaRPr lang="zh-CN" altLang="en-US" sz="1600" dirty="0"/>
              </a:p>
            </p:txBody>
          </p:sp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8EB61A2E-33A8-4CDB-B769-530EEEFEAFA4}"/>
                  </a:ext>
                </a:extLst>
              </p:cNvPr>
              <p:cNvSpPr txBox="1"/>
              <p:nvPr/>
            </p:nvSpPr>
            <p:spPr>
              <a:xfrm>
                <a:off x="5833236" y="16865890"/>
                <a:ext cx="54854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600" dirty="0"/>
                  <a:t>2.76</a:t>
                </a:r>
                <a:endParaRPr lang="zh-CN" altLang="en-US" sz="1600" dirty="0"/>
              </a:p>
            </p:txBody>
          </p:sp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0004542C-5B1B-48EE-AF7F-878DB064E9B9}"/>
                  </a:ext>
                </a:extLst>
              </p:cNvPr>
              <p:cNvSpPr txBox="1"/>
              <p:nvPr/>
            </p:nvSpPr>
            <p:spPr>
              <a:xfrm>
                <a:off x="5833237" y="17715602"/>
                <a:ext cx="54854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600" dirty="0"/>
                  <a:t>2.72</a:t>
                </a:r>
                <a:endParaRPr lang="zh-CN" altLang="en-US" sz="1600" dirty="0"/>
              </a:p>
            </p:txBody>
          </p: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ACF431D2-09E9-4FED-A9B3-AEBDADD3C321}"/>
                  </a:ext>
                </a:extLst>
              </p:cNvPr>
              <p:cNvSpPr txBox="1"/>
              <p:nvPr/>
            </p:nvSpPr>
            <p:spPr>
              <a:xfrm>
                <a:off x="5831633" y="18565314"/>
                <a:ext cx="54854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600" dirty="0"/>
                  <a:t>2.68</a:t>
                </a:r>
                <a:endParaRPr lang="zh-CN" altLang="en-US" sz="1600" dirty="0"/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EFC39708-8DD4-4965-8B94-A35D3D6400EB}"/>
                </a:ext>
              </a:extLst>
            </p:cNvPr>
            <p:cNvGrpSpPr/>
            <p:nvPr/>
          </p:nvGrpSpPr>
          <p:grpSpPr>
            <a:xfrm>
              <a:off x="6804151" y="22683768"/>
              <a:ext cx="10515289" cy="418618"/>
              <a:chOff x="6804151" y="22683768"/>
              <a:chExt cx="10515289" cy="418618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C2B6C4D9-919D-4F54-8376-44E5DCAD405E}"/>
                  </a:ext>
                </a:extLst>
              </p:cNvPr>
              <p:cNvGrpSpPr/>
              <p:nvPr/>
            </p:nvGrpSpPr>
            <p:grpSpPr>
              <a:xfrm>
                <a:off x="6804151" y="22693022"/>
                <a:ext cx="1914181" cy="409364"/>
                <a:chOff x="6804151" y="22693022"/>
                <a:chExt cx="1914181" cy="409364"/>
              </a:xfrm>
            </p:grpSpPr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2073BF0B-1160-42F8-A10B-4A05BF8A62F9}"/>
                    </a:ext>
                  </a:extLst>
                </p:cNvPr>
                <p:cNvSpPr txBox="1"/>
                <p:nvPr/>
              </p:nvSpPr>
              <p:spPr>
                <a:xfrm>
                  <a:off x="6804151" y="22693022"/>
                  <a:ext cx="702115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2000" b="1" dirty="0"/>
                    <a:t>CTRL</a:t>
                  </a:r>
                  <a:endParaRPr lang="zh-CN" altLang="en-US" sz="2000" b="1" dirty="0"/>
                </a:p>
              </p:txBody>
            </p:sp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0918D575-C199-48D7-AB3E-92D180514D4B}"/>
                    </a:ext>
                  </a:extLst>
                </p:cNvPr>
                <p:cNvSpPr txBox="1"/>
                <p:nvPr/>
              </p:nvSpPr>
              <p:spPr>
                <a:xfrm>
                  <a:off x="8118744" y="22702276"/>
                  <a:ext cx="59958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2000" b="1" dirty="0"/>
                    <a:t>CRC</a:t>
                  </a:r>
                  <a:endParaRPr lang="zh-CN" altLang="en-US" sz="2000" b="1" dirty="0"/>
                </a:p>
              </p:txBody>
            </p:sp>
          </p:grpSp>
          <p:grpSp>
            <p:nvGrpSpPr>
              <p:cNvPr id="117" name="Group 116">
                <a:extLst>
                  <a:ext uri="{FF2B5EF4-FFF2-40B4-BE49-F238E27FC236}">
                    <a16:creationId xmlns:a16="http://schemas.microsoft.com/office/drawing/2014/main" id="{B6159A56-26B0-4DD2-A0C4-055D614E1196}"/>
                  </a:ext>
                </a:extLst>
              </p:cNvPr>
              <p:cNvGrpSpPr/>
              <p:nvPr/>
            </p:nvGrpSpPr>
            <p:grpSpPr>
              <a:xfrm>
                <a:off x="9671187" y="22693022"/>
                <a:ext cx="1914181" cy="409364"/>
                <a:chOff x="6804151" y="22693022"/>
                <a:chExt cx="1914181" cy="409364"/>
              </a:xfrm>
            </p:grpSpPr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6E91ACB4-3B87-41EE-8DEA-7A141CD6E91D}"/>
                    </a:ext>
                  </a:extLst>
                </p:cNvPr>
                <p:cNvSpPr txBox="1"/>
                <p:nvPr/>
              </p:nvSpPr>
              <p:spPr>
                <a:xfrm>
                  <a:off x="6804151" y="22693022"/>
                  <a:ext cx="702115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2000" b="1" dirty="0"/>
                    <a:t>CTRL</a:t>
                  </a:r>
                  <a:endParaRPr lang="zh-CN" altLang="en-US" sz="2000" b="1" dirty="0"/>
                </a:p>
              </p:txBody>
            </p:sp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1A6F3289-747F-43EC-B837-09ECA8659074}"/>
                    </a:ext>
                  </a:extLst>
                </p:cNvPr>
                <p:cNvSpPr txBox="1"/>
                <p:nvPr/>
              </p:nvSpPr>
              <p:spPr>
                <a:xfrm>
                  <a:off x="8118744" y="22702276"/>
                  <a:ext cx="59958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2000" b="1" dirty="0"/>
                    <a:t>CRC</a:t>
                  </a:r>
                  <a:endParaRPr lang="zh-CN" altLang="en-US" sz="2000" b="1" dirty="0"/>
                </a:p>
              </p:txBody>
            </p:sp>
          </p:grpSp>
          <p:grpSp>
            <p:nvGrpSpPr>
              <p:cNvPr id="123" name="Group 122">
                <a:extLst>
                  <a:ext uri="{FF2B5EF4-FFF2-40B4-BE49-F238E27FC236}">
                    <a16:creationId xmlns:a16="http://schemas.microsoft.com/office/drawing/2014/main" id="{154254A0-FBDC-489C-8964-B08431A555F4}"/>
                  </a:ext>
                </a:extLst>
              </p:cNvPr>
              <p:cNvGrpSpPr/>
              <p:nvPr/>
            </p:nvGrpSpPr>
            <p:grpSpPr>
              <a:xfrm>
                <a:off x="12538223" y="22683768"/>
                <a:ext cx="1914181" cy="409364"/>
                <a:chOff x="6804151" y="22693022"/>
                <a:chExt cx="1914181" cy="409364"/>
              </a:xfrm>
            </p:grpSpPr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13926C8E-6A5D-4713-A3CD-47C7A96B84DC}"/>
                    </a:ext>
                  </a:extLst>
                </p:cNvPr>
                <p:cNvSpPr txBox="1"/>
                <p:nvPr/>
              </p:nvSpPr>
              <p:spPr>
                <a:xfrm>
                  <a:off x="6804151" y="22693022"/>
                  <a:ext cx="702115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2000" b="1" dirty="0"/>
                    <a:t>CTRL</a:t>
                  </a:r>
                  <a:endParaRPr lang="zh-CN" altLang="en-US" sz="2000" b="1" dirty="0"/>
                </a:p>
              </p:txBody>
            </p:sp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6AD9946F-3320-4344-ADF2-47D1A856C63A}"/>
                    </a:ext>
                  </a:extLst>
                </p:cNvPr>
                <p:cNvSpPr txBox="1"/>
                <p:nvPr/>
              </p:nvSpPr>
              <p:spPr>
                <a:xfrm>
                  <a:off x="8118744" y="22702276"/>
                  <a:ext cx="59958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2000" b="1" dirty="0"/>
                    <a:t>CRC</a:t>
                  </a:r>
                  <a:endParaRPr lang="zh-CN" altLang="en-US" sz="2000" b="1" dirty="0"/>
                </a:p>
              </p:txBody>
            </p:sp>
          </p:grpSp>
          <p:grpSp>
            <p:nvGrpSpPr>
              <p:cNvPr id="126" name="Group 125">
                <a:extLst>
                  <a:ext uri="{FF2B5EF4-FFF2-40B4-BE49-F238E27FC236}">
                    <a16:creationId xmlns:a16="http://schemas.microsoft.com/office/drawing/2014/main" id="{D6E78946-18BD-421E-B2D0-A1829AD3AE72}"/>
                  </a:ext>
                </a:extLst>
              </p:cNvPr>
              <p:cNvGrpSpPr/>
              <p:nvPr/>
            </p:nvGrpSpPr>
            <p:grpSpPr>
              <a:xfrm>
                <a:off x="15405259" y="22683768"/>
                <a:ext cx="1914181" cy="409364"/>
                <a:chOff x="6804151" y="22693022"/>
                <a:chExt cx="1914181" cy="409364"/>
              </a:xfrm>
            </p:grpSpPr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9F6C6EBE-45B4-4083-A1DB-CEE372ADD424}"/>
                    </a:ext>
                  </a:extLst>
                </p:cNvPr>
                <p:cNvSpPr txBox="1"/>
                <p:nvPr/>
              </p:nvSpPr>
              <p:spPr>
                <a:xfrm>
                  <a:off x="6804151" y="22693022"/>
                  <a:ext cx="702115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2000" b="1" dirty="0"/>
                    <a:t>CTRL</a:t>
                  </a:r>
                  <a:endParaRPr lang="zh-CN" altLang="en-US" sz="2000" b="1" dirty="0"/>
                </a:p>
              </p:txBody>
            </p:sp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D0567862-A341-4FAA-BFF4-E8F61F19249C}"/>
                    </a:ext>
                  </a:extLst>
                </p:cNvPr>
                <p:cNvSpPr txBox="1"/>
                <p:nvPr/>
              </p:nvSpPr>
              <p:spPr>
                <a:xfrm>
                  <a:off x="8118744" y="22702276"/>
                  <a:ext cx="59958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2000" b="1" dirty="0"/>
                    <a:t>CRC</a:t>
                  </a:r>
                  <a:endParaRPr lang="zh-CN" altLang="en-US" sz="2000" b="1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661774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72EA68A7-AA64-4D3C-AE8A-012E7024735E}"/>
              </a:ext>
            </a:extLst>
          </p:cNvPr>
          <p:cNvGrpSpPr/>
          <p:nvPr/>
        </p:nvGrpSpPr>
        <p:grpSpPr>
          <a:xfrm>
            <a:off x="17494" y="9709645"/>
            <a:ext cx="18253012" cy="7746827"/>
            <a:chOff x="0" y="7519368"/>
            <a:chExt cx="18253012" cy="8257143"/>
          </a:xfrm>
        </p:grpSpPr>
        <p:pic>
          <p:nvPicPr>
            <p:cNvPr id="26" name="Picture 25" descr="Chart&#10;&#10;Description automatically generated">
              <a:extLst>
                <a:ext uri="{FF2B5EF4-FFF2-40B4-BE49-F238E27FC236}">
                  <a16:creationId xmlns:a16="http://schemas.microsoft.com/office/drawing/2014/main" id="{20ACA805-BE49-45AE-88FD-52A017575E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14916" y="7519368"/>
              <a:ext cx="16838096" cy="8257143"/>
            </a:xfrm>
            <a:prstGeom prst="rect">
              <a:avLst/>
            </a:prstGeom>
          </p:spPr>
        </p:pic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1BA66AF9-7A41-4B2B-8E6C-9DE856FB6D48}"/>
                </a:ext>
              </a:extLst>
            </p:cNvPr>
            <p:cNvGrpSpPr/>
            <p:nvPr/>
          </p:nvGrpSpPr>
          <p:grpSpPr>
            <a:xfrm>
              <a:off x="0" y="7719420"/>
              <a:ext cx="1589794" cy="7815778"/>
              <a:chOff x="0" y="7719420"/>
              <a:chExt cx="1589794" cy="7815778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976006F-75B2-49B0-8565-5631E551B25A}"/>
                  </a:ext>
                </a:extLst>
              </p:cNvPr>
              <p:cNvSpPr txBox="1"/>
              <p:nvPr/>
            </p:nvSpPr>
            <p:spPr>
              <a:xfrm>
                <a:off x="34988" y="7719420"/>
                <a:ext cx="1528495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500" b="1" dirty="0"/>
                  <a:t>2014_ZellerG</a:t>
                </a:r>
              </a:p>
              <a:p>
                <a:pPr algn="ctr"/>
                <a:r>
                  <a:rPr lang="en-US" altLang="zh-CN" sz="1500" b="1" dirty="0"/>
                  <a:t>(EU)</a:t>
                </a:r>
                <a:endParaRPr lang="zh-CN" altLang="en-US" sz="1500" b="1" dirty="0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4DCE0BA-8C72-4A85-B063-0A148B95D7A3}"/>
                  </a:ext>
                </a:extLst>
              </p:cNvPr>
              <p:cNvSpPr txBox="1"/>
              <p:nvPr/>
            </p:nvSpPr>
            <p:spPr>
              <a:xfrm>
                <a:off x="205441" y="8774435"/>
                <a:ext cx="1178912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500" b="1" dirty="0"/>
                  <a:t>2015_FengQ</a:t>
                </a:r>
              </a:p>
              <a:p>
                <a:pPr algn="ctr"/>
                <a:r>
                  <a:rPr lang="en-US" altLang="zh-CN" sz="1500" b="1" dirty="0"/>
                  <a:t>(OC)</a:t>
                </a:r>
                <a:endParaRPr lang="zh-CN" altLang="en-US" sz="1500" b="1" dirty="0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938F3ED-1C93-40B1-9353-72F4C606E0BC}"/>
                  </a:ext>
                </a:extLst>
              </p:cNvPr>
              <p:cNvSpPr txBox="1"/>
              <p:nvPr/>
            </p:nvSpPr>
            <p:spPr>
              <a:xfrm>
                <a:off x="0" y="9780513"/>
                <a:ext cx="1589794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500" b="1" dirty="0"/>
                  <a:t>2016_VogtmannE</a:t>
                </a:r>
              </a:p>
              <a:p>
                <a:pPr algn="ctr"/>
                <a:r>
                  <a:rPr lang="en-US" altLang="zh-CN" sz="1500" b="1" dirty="0"/>
                  <a:t>(NA)</a:t>
                </a:r>
                <a:endParaRPr lang="zh-CN" altLang="en-US" sz="1500" b="1" dirty="0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3E4202D-5E52-4C4E-9952-0B78144CA45F}"/>
                  </a:ext>
                </a:extLst>
              </p:cNvPr>
              <p:cNvSpPr txBox="1"/>
              <p:nvPr/>
            </p:nvSpPr>
            <p:spPr>
              <a:xfrm>
                <a:off x="132833" y="10825781"/>
                <a:ext cx="1418979" cy="5904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500" b="1" dirty="0"/>
                  <a:t>2019_ThomasA</a:t>
                </a:r>
              </a:p>
              <a:p>
                <a:pPr algn="ctr"/>
                <a:r>
                  <a:rPr lang="en-US" altLang="zh-CN" sz="1500" b="1" dirty="0"/>
                  <a:t>(EU)</a:t>
                </a:r>
                <a:endParaRPr lang="zh-CN" altLang="en-US" sz="1500" b="1" dirty="0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7E4E75E-9AEF-4243-A514-540DCC86ABE9}"/>
                  </a:ext>
                </a:extLst>
              </p:cNvPr>
              <p:cNvSpPr txBox="1"/>
              <p:nvPr/>
            </p:nvSpPr>
            <p:spPr>
              <a:xfrm>
                <a:off x="188136" y="11776164"/>
                <a:ext cx="1271502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500" b="1" dirty="0"/>
                  <a:t>2019_WirbelJ</a:t>
                </a:r>
              </a:p>
              <a:p>
                <a:pPr algn="ctr"/>
                <a:r>
                  <a:rPr lang="en-US" altLang="zh-CN" sz="1500" b="1" dirty="0"/>
                  <a:t>(EU)</a:t>
                </a:r>
                <a:endParaRPr lang="zh-CN" altLang="en-US" sz="1500" b="1" dirty="0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E5B842B-FF98-45E4-A574-0C426AD403EB}"/>
                  </a:ext>
                </a:extLst>
              </p:cNvPr>
              <p:cNvSpPr txBox="1"/>
              <p:nvPr/>
            </p:nvSpPr>
            <p:spPr>
              <a:xfrm>
                <a:off x="109613" y="12891718"/>
                <a:ext cx="1370568" cy="5904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500" b="1" dirty="0"/>
                  <a:t>2019_YachidaS</a:t>
                </a:r>
              </a:p>
              <a:p>
                <a:pPr algn="ctr"/>
                <a:r>
                  <a:rPr lang="en-US" altLang="zh-CN" sz="1500" b="1" dirty="0"/>
                  <a:t>(AS)</a:t>
                </a:r>
                <a:endParaRPr lang="zh-CN" altLang="en-US" sz="1500" b="1" dirty="0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CA4B738-582E-4567-9D33-838B8A7E054C}"/>
                  </a:ext>
                </a:extLst>
              </p:cNvPr>
              <p:cNvSpPr txBox="1"/>
              <p:nvPr/>
            </p:nvSpPr>
            <p:spPr>
              <a:xfrm>
                <a:off x="225005" y="13935637"/>
                <a:ext cx="1234633" cy="5904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500" b="1" dirty="0"/>
                  <a:t>2017_JunY_1</a:t>
                </a:r>
              </a:p>
              <a:p>
                <a:pPr algn="ctr"/>
                <a:r>
                  <a:rPr lang="en-US" altLang="zh-CN" sz="1500" b="1" dirty="0"/>
                  <a:t>(AS)</a:t>
                </a:r>
                <a:endParaRPr lang="zh-CN" altLang="en-US" sz="1500" b="1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EFDB879-0EF9-4DC4-92AC-7F3229B602E6}"/>
                  </a:ext>
                </a:extLst>
              </p:cNvPr>
              <p:cNvSpPr txBox="1"/>
              <p:nvPr/>
            </p:nvSpPr>
            <p:spPr>
              <a:xfrm>
                <a:off x="225005" y="14981200"/>
                <a:ext cx="1234633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500" b="1" dirty="0"/>
                  <a:t>2021_JunY_2</a:t>
                </a:r>
              </a:p>
              <a:p>
                <a:pPr algn="ctr"/>
                <a:r>
                  <a:rPr lang="en-US" altLang="zh-CN" sz="1500" b="1" dirty="0"/>
                  <a:t>(AS)</a:t>
                </a:r>
                <a:endParaRPr lang="zh-CN" altLang="en-US" sz="1500" b="1" dirty="0"/>
              </a:p>
            </p:txBody>
          </p:sp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3927689-08F8-43B5-A83F-3C7C13680947}"/>
              </a:ext>
            </a:extLst>
          </p:cNvPr>
          <p:cNvGrpSpPr/>
          <p:nvPr/>
        </p:nvGrpSpPr>
        <p:grpSpPr>
          <a:xfrm>
            <a:off x="407871" y="930636"/>
            <a:ext cx="17708079" cy="5131482"/>
            <a:chOff x="143000" y="572041"/>
            <a:chExt cx="17708079" cy="6695299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0904C087-F836-49A2-B895-CE7BAB3AE032}"/>
                </a:ext>
              </a:extLst>
            </p:cNvPr>
            <p:cNvGrpSpPr/>
            <p:nvPr/>
          </p:nvGrpSpPr>
          <p:grpSpPr>
            <a:xfrm>
              <a:off x="143000" y="572041"/>
              <a:ext cx="17708079" cy="6695299"/>
              <a:chOff x="-145032" y="572041"/>
              <a:chExt cx="17708079" cy="6695299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EA415E81-4ADF-40A5-85AE-AE85105829CA}"/>
                  </a:ext>
                </a:extLst>
              </p:cNvPr>
              <p:cNvGrpSpPr/>
              <p:nvPr/>
            </p:nvGrpSpPr>
            <p:grpSpPr>
              <a:xfrm>
                <a:off x="724952" y="714612"/>
                <a:ext cx="16838095" cy="6447619"/>
                <a:chOff x="724952" y="714612"/>
                <a:chExt cx="16838095" cy="6447619"/>
              </a:xfrm>
            </p:grpSpPr>
            <p:pic>
              <p:nvPicPr>
                <p:cNvPr id="3" name="Picture 2" descr="Chart, histogram&#10;&#10;Description automatically generated">
                  <a:extLst>
                    <a:ext uri="{FF2B5EF4-FFF2-40B4-BE49-F238E27FC236}">
                      <a16:creationId xmlns:a16="http://schemas.microsoft.com/office/drawing/2014/main" id="{63BE43D0-8DEE-4403-B0E3-051A36D5D08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24952" y="714612"/>
                  <a:ext cx="16838095" cy="6447619"/>
                </a:xfrm>
                <a:prstGeom prst="rect">
                  <a:avLst/>
                </a:prstGeom>
              </p:spPr>
            </p:pic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9F34DA0E-745B-4D25-8EFC-E229D50E1B48}"/>
                    </a:ext>
                  </a:extLst>
                </p:cNvPr>
                <p:cNvCxnSpPr/>
                <p:nvPr/>
              </p:nvCxnSpPr>
              <p:spPr>
                <a:xfrm>
                  <a:off x="862013" y="5575152"/>
                  <a:ext cx="16526903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  <a:prstDash val="dashDot"/>
                  <a:headEnd type="none" w="med" len="med"/>
                  <a:tailEnd type="none" w="med" len="med"/>
                </a:ln>
              </p:spPr>
              <p:style>
                <a:lnRef idx="2">
                  <a:schemeClr val="accent6"/>
                </a:lnRef>
                <a:fillRef idx="0">
                  <a:schemeClr val="accent6"/>
                </a:fillRef>
                <a:effectRef idx="1">
                  <a:schemeClr val="accent6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B3386EDC-6E27-4EC9-A6A3-44FBD2FBE50D}"/>
                  </a:ext>
                </a:extLst>
              </p:cNvPr>
              <p:cNvGrpSpPr/>
              <p:nvPr/>
            </p:nvGrpSpPr>
            <p:grpSpPr>
              <a:xfrm>
                <a:off x="-145032" y="572041"/>
                <a:ext cx="1007046" cy="6695299"/>
                <a:chOff x="-145032" y="572041"/>
                <a:chExt cx="1007046" cy="6695299"/>
              </a:xfrm>
            </p:grpSpPr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33713C29-BF85-452E-8741-3C7191BB2674}"/>
                    </a:ext>
                  </a:extLst>
                </p:cNvPr>
                <p:cNvSpPr txBox="1"/>
                <p:nvPr/>
              </p:nvSpPr>
              <p:spPr>
                <a:xfrm>
                  <a:off x="289420" y="4891076"/>
                  <a:ext cx="57259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altLang="zh-CN" sz="2400" dirty="0"/>
                    <a:t>2.5</a:t>
                  </a:r>
                  <a:endParaRPr lang="zh-CN" altLang="en-US" sz="2400" dirty="0"/>
                </a:p>
              </p:txBody>
            </p:sp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CF4292FF-0F05-4670-8FE7-859DDBA915F4}"/>
                    </a:ext>
                  </a:extLst>
                </p:cNvPr>
                <p:cNvSpPr txBox="1"/>
                <p:nvPr/>
              </p:nvSpPr>
              <p:spPr>
                <a:xfrm>
                  <a:off x="289419" y="2982864"/>
                  <a:ext cx="57259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altLang="zh-CN" sz="2400" dirty="0"/>
                    <a:t>5.0</a:t>
                  </a:r>
                  <a:endParaRPr lang="zh-CN" altLang="en-US" sz="2400" dirty="0"/>
                </a:p>
              </p:txBody>
            </p:sp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C467A151-2FD3-4D59-BE9C-BBA9EF507360}"/>
                    </a:ext>
                  </a:extLst>
                </p:cNvPr>
                <p:cNvSpPr txBox="1"/>
                <p:nvPr/>
              </p:nvSpPr>
              <p:spPr>
                <a:xfrm>
                  <a:off x="289419" y="994827"/>
                  <a:ext cx="57259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altLang="zh-CN" sz="2400" dirty="0"/>
                    <a:t>7.5</a:t>
                  </a:r>
                  <a:endParaRPr lang="zh-CN" altLang="en-US" sz="2400" dirty="0"/>
                </a:p>
              </p:txBody>
            </p:sp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2200A81B-D597-436B-9D35-F64F41C66C2F}"/>
                    </a:ext>
                  </a:extLst>
                </p:cNvPr>
                <p:cNvSpPr txBox="1"/>
                <p:nvPr/>
              </p:nvSpPr>
              <p:spPr>
                <a:xfrm>
                  <a:off x="133929" y="572041"/>
                  <a:ext cx="72808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altLang="zh-CN" sz="2400" dirty="0"/>
                    <a:t>17.0</a:t>
                  </a:r>
                  <a:endParaRPr lang="zh-CN" altLang="en-US" sz="2400" dirty="0"/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B088F703-D538-4D91-AB72-B61617F1FABB}"/>
                    </a:ext>
                  </a:extLst>
                </p:cNvPr>
                <p:cNvSpPr txBox="1"/>
                <p:nvPr/>
              </p:nvSpPr>
              <p:spPr>
                <a:xfrm>
                  <a:off x="-145032" y="1962900"/>
                  <a:ext cx="584775" cy="2435733"/>
                </a:xfrm>
                <a:prstGeom prst="rect">
                  <a:avLst/>
                </a:prstGeom>
                <a:noFill/>
              </p:spPr>
              <p:txBody>
                <a:bodyPr vert="vert270" wrap="square">
                  <a:spAutoFit/>
                </a:bodyPr>
                <a:lstStyle/>
                <a:p>
                  <a:pPr algn="ctr"/>
                  <a:r>
                    <a:rPr lang="en-US" altLang="zh-CN" sz="2600" i="1" spc="-5" dirty="0">
                      <a:latin typeface="Arial"/>
                      <a:cs typeface="Arial"/>
                    </a:rPr>
                    <a:t>- log</a:t>
                  </a:r>
                  <a:r>
                    <a:rPr lang="en-US" altLang="zh-CN" sz="2600" i="1" spc="-5" baseline="-25000" dirty="0">
                      <a:latin typeface="Arial"/>
                      <a:cs typeface="Arial"/>
                    </a:rPr>
                    <a:t>10</a:t>
                  </a:r>
                  <a:r>
                    <a:rPr lang="en-US" altLang="zh-CN" sz="2600" i="1" spc="-5" dirty="0">
                      <a:latin typeface="Arial"/>
                      <a:cs typeface="Arial"/>
                    </a:rPr>
                    <a:t> FDR</a:t>
                  </a:r>
                  <a:endParaRPr lang="zh-CN" altLang="en-US" sz="2600" dirty="0"/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2D715BED-6D79-4AE9-9850-5BDDE830E841}"/>
                    </a:ext>
                  </a:extLst>
                </p:cNvPr>
                <p:cNvSpPr txBox="1"/>
                <p:nvPr/>
              </p:nvSpPr>
              <p:spPr>
                <a:xfrm>
                  <a:off x="289419" y="6805675"/>
                  <a:ext cx="57259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altLang="zh-CN" sz="2400" dirty="0"/>
                    <a:t>0.0</a:t>
                  </a:r>
                  <a:endParaRPr lang="zh-CN" altLang="en-US" sz="2400" dirty="0"/>
                </a:p>
              </p:txBody>
            </p:sp>
          </p:grp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8AF6D98-BBF5-48FE-A79D-E8FFA5E54EEE}"/>
                </a:ext>
              </a:extLst>
            </p:cNvPr>
            <p:cNvSpPr txBox="1"/>
            <p:nvPr/>
          </p:nvSpPr>
          <p:spPr>
            <a:xfrm>
              <a:off x="15511761" y="4811808"/>
              <a:ext cx="2337506" cy="646331"/>
            </a:xfrm>
            <a:prstGeom prst="rect">
              <a:avLst/>
            </a:prstGeom>
            <a:noFill/>
          </p:spPr>
          <p:txBody>
            <a:bodyPr vert="horz" wrap="square">
              <a:spAutoFit/>
            </a:bodyPr>
            <a:lstStyle/>
            <a:p>
              <a:pPr algn="ctr"/>
              <a:r>
                <a:rPr lang="en-US" altLang="zh-CN" sz="3600" spc="-5" dirty="0">
                  <a:solidFill>
                    <a:srgbClr val="E82546"/>
                  </a:solidFill>
                  <a:latin typeface="Bahnschrift Condensed" panose="020B0502040204020203" pitchFamily="34" charset="0"/>
                  <a:cs typeface="Arial"/>
                </a:rPr>
                <a:t>FDR &lt; 0.01</a:t>
              </a:r>
              <a:endParaRPr lang="zh-CN" altLang="en-US" sz="3600" dirty="0">
                <a:solidFill>
                  <a:srgbClr val="E82546"/>
                </a:solidFill>
                <a:latin typeface="Bahnschrift Condensed" panose="020B0502040204020203" pitchFamily="34" charset="0"/>
              </a:endParaRP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2284FC43-F8E5-4899-BD4C-28337E4B9BBE}"/>
              </a:ext>
            </a:extLst>
          </p:cNvPr>
          <p:cNvSpPr txBox="1"/>
          <p:nvPr/>
        </p:nvSpPr>
        <p:spPr>
          <a:xfrm>
            <a:off x="1403140" y="6007200"/>
            <a:ext cx="16914054" cy="2974548"/>
          </a:xfrm>
          <a:prstGeom prst="rect">
            <a:avLst/>
          </a:prstGeom>
          <a:noFill/>
        </p:spPr>
        <p:txBody>
          <a:bodyPr vert="vert270" wrap="square">
            <a:spAutoFit/>
          </a:bodyPr>
          <a:lstStyle/>
          <a:p>
            <a:pPr algn="r">
              <a:lnSpc>
                <a:spcPct val="105000"/>
              </a:lnSpc>
            </a:pPr>
            <a:r>
              <a:rPr lang="en-US" altLang="zh-CN" sz="1400" b="0" i="1" u="none" strike="noStrike" baseline="0" dirty="0">
                <a:solidFill>
                  <a:srgbClr val="C00000"/>
                </a:solidFill>
                <a:latin typeface="ArialMT"/>
              </a:rPr>
              <a:t>Aspergillus rambellii</a:t>
            </a:r>
          </a:p>
          <a:p>
            <a:pPr algn="r">
              <a:lnSpc>
                <a:spcPct val="105000"/>
              </a:lnSpc>
            </a:pPr>
            <a:r>
              <a:rPr lang="en-US" altLang="zh-CN" sz="1400" b="0" i="1" u="none" strike="noStrike" baseline="0" dirty="0">
                <a:solidFill>
                  <a:srgbClr val="C00000"/>
                </a:solidFill>
                <a:latin typeface="ArialMT"/>
              </a:rPr>
              <a:t>Rhizophagus irregularis</a:t>
            </a:r>
          </a:p>
          <a:p>
            <a:pPr algn="r">
              <a:lnSpc>
                <a:spcPct val="105000"/>
              </a:lnSpc>
            </a:pPr>
            <a:r>
              <a:rPr lang="en-US" altLang="zh-CN" sz="1400" b="0" i="1" u="none" strike="noStrike" baseline="0" dirty="0">
                <a:solidFill>
                  <a:srgbClr val="C00000"/>
                </a:solidFill>
                <a:latin typeface="ArialMT"/>
              </a:rPr>
              <a:t>Moniliophthora perniciosa</a:t>
            </a:r>
          </a:p>
          <a:p>
            <a:pPr algn="r">
              <a:lnSpc>
                <a:spcPct val="105000"/>
              </a:lnSpc>
            </a:pPr>
            <a:r>
              <a:rPr lang="en-US" altLang="zh-CN" sz="1400" b="0" i="1" u="none" strike="noStrike" baseline="0" dirty="0">
                <a:solidFill>
                  <a:srgbClr val="C00000"/>
                </a:solidFill>
                <a:latin typeface="ArialMT"/>
              </a:rPr>
              <a:t>Erysiphe pulchra</a:t>
            </a:r>
          </a:p>
          <a:p>
            <a:pPr algn="r">
              <a:lnSpc>
                <a:spcPct val="105000"/>
              </a:lnSpc>
            </a:pPr>
            <a:r>
              <a:rPr lang="en-US" altLang="zh-CN" sz="1400" b="0" i="1" u="none" strike="noStrike" baseline="0" dirty="0">
                <a:solidFill>
                  <a:srgbClr val="C00000"/>
                </a:solidFill>
                <a:latin typeface="ArialMT"/>
              </a:rPr>
              <a:t>Sphaerulina musiva</a:t>
            </a:r>
          </a:p>
          <a:p>
            <a:pPr algn="r">
              <a:lnSpc>
                <a:spcPct val="105000"/>
              </a:lnSpc>
            </a:pPr>
            <a:r>
              <a:rPr lang="en-US" altLang="zh-CN" sz="1400" b="0" i="1" u="none" strike="noStrike" baseline="0" dirty="0">
                <a:solidFill>
                  <a:srgbClr val="C00000"/>
                </a:solidFill>
                <a:latin typeface="ArialMT"/>
              </a:rPr>
              <a:t>Phytophthora capsici</a:t>
            </a:r>
          </a:p>
          <a:p>
            <a:pPr algn="r">
              <a:lnSpc>
                <a:spcPct val="105000"/>
              </a:lnSpc>
            </a:pPr>
            <a:r>
              <a:rPr lang="en-US" altLang="zh-CN" sz="1400" b="0" i="1" u="none" strike="noStrike" baseline="0" dirty="0">
                <a:solidFill>
                  <a:srgbClr val="C00000"/>
                </a:solidFill>
                <a:latin typeface="ArialMT"/>
              </a:rPr>
              <a:t>Trichophyton mentagrophytes</a:t>
            </a:r>
          </a:p>
          <a:p>
            <a:pPr algn="r">
              <a:lnSpc>
                <a:spcPct val="105000"/>
              </a:lnSpc>
            </a:pPr>
            <a:r>
              <a:rPr lang="en-US" altLang="zh-CN" sz="1400" b="0" i="1" u="none" strike="noStrike" baseline="0" dirty="0">
                <a:solidFill>
                  <a:srgbClr val="C00000"/>
                </a:solidFill>
                <a:latin typeface="ArialMT"/>
              </a:rPr>
              <a:t>Aspergillus kawachii</a:t>
            </a:r>
          </a:p>
          <a:p>
            <a:pPr algn="r">
              <a:lnSpc>
                <a:spcPct val="105000"/>
              </a:lnSpc>
            </a:pPr>
            <a:r>
              <a:rPr lang="en-US" altLang="zh-CN" sz="1400" b="0" i="1" u="none" strike="noStrike" baseline="0" dirty="0">
                <a:solidFill>
                  <a:srgbClr val="C00000"/>
                </a:solidFill>
                <a:latin typeface="ArialMT"/>
              </a:rPr>
              <a:t>Pneumocystis murina</a:t>
            </a:r>
          </a:p>
          <a:p>
            <a:pPr algn="r">
              <a:lnSpc>
                <a:spcPct val="105000"/>
              </a:lnSpc>
            </a:pPr>
            <a:r>
              <a:rPr lang="en-US" altLang="zh-CN" sz="1400" b="0" i="1" u="none" strike="noStrike" baseline="0" dirty="0">
                <a:solidFill>
                  <a:srgbClr val="C00000"/>
                </a:solidFill>
                <a:latin typeface="ArialMT"/>
              </a:rPr>
              <a:t>Debaryomyces hansenii</a:t>
            </a:r>
          </a:p>
          <a:p>
            <a:pPr algn="r">
              <a:lnSpc>
                <a:spcPct val="105000"/>
              </a:lnSpc>
            </a:pPr>
            <a:r>
              <a:rPr lang="en-US" altLang="zh-CN" sz="1400" b="0" i="1" u="none" strike="noStrike" baseline="0" dirty="0">
                <a:solidFill>
                  <a:srgbClr val="C00000"/>
                </a:solidFill>
                <a:latin typeface="ArialMT"/>
              </a:rPr>
              <a:t>Trichoderma atroviride</a:t>
            </a:r>
          </a:p>
          <a:p>
            <a:pPr algn="r">
              <a:lnSpc>
                <a:spcPct val="105000"/>
              </a:lnSpc>
            </a:pPr>
            <a:r>
              <a:rPr lang="en-US" altLang="zh-CN" sz="1400" b="0" i="1" u="none" strike="noStrike" baseline="0" dirty="0">
                <a:solidFill>
                  <a:srgbClr val="C00000"/>
                </a:solidFill>
                <a:latin typeface="ArialMT"/>
              </a:rPr>
              <a:t>Pseudocercospora musae</a:t>
            </a:r>
          </a:p>
          <a:p>
            <a:pPr algn="r">
              <a:lnSpc>
                <a:spcPct val="105000"/>
              </a:lnSpc>
            </a:pPr>
            <a:r>
              <a:rPr lang="en-US" altLang="zh-CN" sz="1400" b="0" i="1" u="none" strike="noStrike" baseline="0" dirty="0">
                <a:solidFill>
                  <a:srgbClr val="C00000"/>
                </a:solidFill>
                <a:latin typeface="ArialMT"/>
              </a:rPr>
              <a:t>Cordyceps sp. RAO−2017</a:t>
            </a:r>
          </a:p>
          <a:p>
            <a:pPr algn="r">
              <a:lnSpc>
                <a:spcPct val="105000"/>
              </a:lnSpc>
            </a:pPr>
            <a:r>
              <a:rPr lang="en-US" altLang="zh-CN" sz="1400" b="0" i="1" u="none" strike="noStrike" baseline="0" dirty="0">
                <a:solidFill>
                  <a:srgbClr val="C00000"/>
                </a:solidFill>
                <a:latin typeface="ArialMT"/>
              </a:rPr>
              <a:t>Rhizophagus clarus</a:t>
            </a:r>
          </a:p>
          <a:p>
            <a:pPr algn="r">
              <a:lnSpc>
                <a:spcPct val="105000"/>
              </a:lnSpc>
            </a:pPr>
            <a:r>
              <a:rPr lang="en-US" altLang="zh-CN" sz="1400" b="0" i="1" u="none" strike="noStrike" baseline="0" dirty="0">
                <a:solidFill>
                  <a:srgbClr val="C00000"/>
                </a:solidFill>
                <a:latin typeface="ArialMT"/>
              </a:rPr>
              <a:t>Pichia kudriavzevii</a:t>
            </a:r>
          </a:p>
          <a:p>
            <a:pPr algn="r">
              <a:lnSpc>
                <a:spcPct val="105000"/>
              </a:lnSpc>
            </a:pPr>
            <a:r>
              <a:rPr lang="en-US" altLang="zh-CN" sz="1400" b="0" i="1" u="none" strike="noStrike" baseline="0" dirty="0">
                <a:solidFill>
                  <a:srgbClr val="C00000"/>
                </a:solidFill>
                <a:latin typeface="ArialMT"/>
              </a:rPr>
              <a:t>Paracoccidioides brasiliensis</a:t>
            </a:r>
          </a:p>
          <a:p>
            <a:pPr algn="r">
              <a:lnSpc>
                <a:spcPct val="105000"/>
              </a:lnSpc>
            </a:pPr>
            <a:r>
              <a:rPr lang="en-US" altLang="zh-CN" sz="1400" b="0" i="1" u="none" strike="noStrike" baseline="0" dirty="0">
                <a:solidFill>
                  <a:srgbClr val="C00000"/>
                </a:solidFill>
                <a:latin typeface="ArialMT"/>
              </a:rPr>
              <a:t>Albugo candida</a:t>
            </a:r>
          </a:p>
          <a:p>
            <a:pPr algn="r">
              <a:lnSpc>
                <a:spcPct val="105000"/>
              </a:lnSpc>
            </a:pPr>
            <a:r>
              <a:rPr lang="en-US" altLang="zh-CN" sz="1400" b="0" i="1" u="none" strike="noStrike" baseline="0" dirty="0">
                <a:solidFill>
                  <a:srgbClr val="C00000"/>
                </a:solidFill>
                <a:latin typeface="ArialMT"/>
              </a:rPr>
              <a:t>Lipomyces starkeyi</a:t>
            </a:r>
          </a:p>
          <a:p>
            <a:pPr algn="r">
              <a:lnSpc>
                <a:spcPct val="105000"/>
              </a:lnSpc>
            </a:pPr>
            <a:r>
              <a:rPr lang="en-US" altLang="zh-CN" sz="1400" b="0" i="1" u="none" strike="noStrike" baseline="0" dirty="0">
                <a:solidFill>
                  <a:srgbClr val="C00000"/>
                </a:solidFill>
                <a:latin typeface="ArialMT"/>
              </a:rPr>
              <a:t>Naumovozyma dairenensis</a:t>
            </a:r>
          </a:p>
          <a:p>
            <a:pPr algn="r">
              <a:lnSpc>
                <a:spcPct val="105000"/>
              </a:lnSpc>
            </a:pPr>
            <a:r>
              <a:rPr lang="en-US" altLang="zh-CN" sz="1400" b="0" i="1" u="none" strike="noStrike" baseline="0" dirty="0">
                <a:solidFill>
                  <a:srgbClr val="C00000"/>
                </a:solidFill>
                <a:latin typeface="ArialMT"/>
              </a:rPr>
              <a:t>Phytopythium vexans</a:t>
            </a:r>
          </a:p>
          <a:p>
            <a:pPr algn="r">
              <a:lnSpc>
                <a:spcPct val="105000"/>
              </a:lnSpc>
            </a:pPr>
            <a:r>
              <a:rPr lang="en-US" altLang="zh-CN" sz="1400" b="0" i="1" u="none" strike="noStrike" baseline="0" dirty="0">
                <a:solidFill>
                  <a:srgbClr val="C00000"/>
                </a:solidFill>
                <a:latin typeface="ArialMT"/>
              </a:rPr>
              <a:t>Aspergillus ochraceoroseus</a:t>
            </a:r>
          </a:p>
          <a:p>
            <a:pPr algn="r">
              <a:lnSpc>
                <a:spcPct val="105000"/>
              </a:lnSpc>
            </a:pPr>
            <a:r>
              <a:rPr lang="en-US" altLang="zh-CN" sz="1400" b="0" i="1" u="none" strike="noStrike" baseline="0" dirty="0">
                <a:solidFill>
                  <a:srgbClr val="C00000"/>
                </a:solidFill>
                <a:latin typeface="ArialMT"/>
              </a:rPr>
              <a:t>Colletotrichum fioriniae</a:t>
            </a:r>
          </a:p>
          <a:p>
            <a:pPr algn="r">
              <a:lnSpc>
                <a:spcPct val="105000"/>
              </a:lnSpc>
            </a:pPr>
            <a:r>
              <a:rPr lang="en-US" altLang="zh-CN" sz="1400" b="0" i="1" u="none" strike="noStrike" baseline="0" dirty="0">
                <a:solidFill>
                  <a:srgbClr val="C00000"/>
                </a:solidFill>
                <a:latin typeface="ArialMT"/>
              </a:rPr>
              <a:t>Coniochaeta ligniaria</a:t>
            </a:r>
          </a:p>
          <a:p>
            <a:pPr algn="r">
              <a:lnSpc>
                <a:spcPct val="105000"/>
              </a:lnSpc>
            </a:pPr>
            <a:r>
              <a:rPr lang="en-US" altLang="zh-CN" sz="1400" b="0" i="1" u="none" strike="noStrike" baseline="0" dirty="0">
                <a:solidFill>
                  <a:srgbClr val="C00000"/>
                </a:solidFill>
                <a:latin typeface="ArialMT"/>
              </a:rPr>
              <a:t>Leucoagaricus sp. SymC.cos</a:t>
            </a:r>
          </a:p>
          <a:p>
            <a:pPr algn="r">
              <a:lnSpc>
                <a:spcPct val="105000"/>
              </a:lnSpc>
            </a:pPr>
            <a:r>
              <a:rPr lang="en-US" altLang="zh-CN" sz="1400" b="0" i="1" u="none" strike="noStrike" baseline="0" dirty="0">
                <a:solidFill>
                  <a:srgbClr val="C00000"/>
                </a:solidFill>
                <a:latin typeface="ArialMT"/>
              </a:rPr>
              <a:t>Colletotrichum salicis</a:t>
            </a:r>
          </a:p>
          <a:p>
            <a:pPr algn="r">
              <a:lnSpc>
                <a:spcPct val="105000"/>
              </a:lnSpc>
            </a:pPr>
            <a:r>
              <a:rPr lang="en-US" altLang="zh-CN" sz="1400" b="0" i="1" u="none" strike="noStrike" baseline="0" dirty="0">
                <a:solidFill>
                  <a:srgbClr val="C00000"/>
                </a:solidFill>
                <a:latin typeface="ArialMT"/>
              </a:rPr>
              <a:t>[Candida] arabinofermentans</a:t>
            </a:r>
          </a:p>
          <a:p>
            <a:pPr algn="r">
              <a:lnSpc>
                <a:spcPct val="105000"/>
              </a:lnSpc>
            </a:pPr>
            <a:r>
              <a:rPr lang="en-US" altLang="zh-CN" sz="1400" b="0" i="1" u="none" strike="noStrike" baseline="0" dirty="0">
                <a:solidFill>
                  <a:srgbClr val="C00000"/>
                </a:solidFill>
                <a:latin typeface="ArialMT"/>
              </a:rPr>
              <a:t>Baudoinia panamericana</a:t>
            </a:r>
          </a:p>
          <a:p>
            <a:pPr algn="r">
              <a:lnSpc>
                <a:spcPct val="105000"/>
              </a:lnSpc>
            </a:pPr>
            <a:r>
              <a:rPr lang="en-US" altLang="zh-CN" sz="1400" b="0" i="1" u="none" strike="noStrike" baseline="0" dirty="0">
                <a:solidFill>
                  <a:srgbClr val="C00000"/>
                </a:solidFill>
                <a:latin typeface="ArialMT"/>
              </a:rPr>
              <a:t>Hyaloscypha variabilis</a:t>
            </a:r>
          </a:p>
          <a:p>
            <a:pPr algn="r">
              <a:lnSpc>
                <a:spcPct val="105000"/>
              </a:lnSpc>
            </a:pPr>
            <a:r>
              <a:rPr lang="en-US" altLang="zh-CN" sz="1400" b="0" i="1" u="none" strike="noStrike" baseline="0" dirty="0">
                <a:solidFill>
                  <a:srgbClr val="C00000"/>
                </a:solidFill>
                <a:latin typeface="ArialMT"/>
              </a:rPr>
              <a:t>Schizosaccharomyces pombe</a:t>
            </a:r>
          </a:p>
          <a:p>
            <a:pPr algn="r">
              <a:lnSpc>
                <a:spcPct val="105000"/>
              </a:lnSpc>
            </a:pPr>
            <a:r>
              <a:rPr lang="en-US" altLang="zh-CN" sz="1400" b="0" i="1" u="none" strike="noStrike" baseline="0" dirty="0">
                <a:solidFill>
                  <a:srgbClr val="C00000"/>
                </a:solidFill>
                <a:latin typeface="ArialMT"/>
              </a:rPr>
              <a:t>Tuber magnatum</a:t>
            </a:r>
          </a:p>
          <a:p>
            <a:pPr algn="r">
              <a:lnSpc>
                <a:spcPct val="105000"/>
              </a:lnSpc>
            </a:pPr>
            <a:r>
              <a:rPr lang="en-US" altLang="zh-CN" sz="1400" b="0" i="1" u="none" strike="noStrike" baseline="0" dirty="0">
                <a:solidFill>
                  <a:srgbClr val="C00000"/>
                </a:solidFill>
                <a:latin typeface="ArialMT"/>
              </a:rPr>
              <a:t>Thielaviopsis punctulata</a:t>
            </a:r>
          </a:p>
          <a:p>
            <a:pPr algn="r">
              <a:lnSpc>
                <a:spcPct val="105000"/>
              </a:lnSpc>
            </a:pPr>
            <a:r>
              <a:rPr lang="en-US" altLang="zh-CN" sz="1400" b="0" i="1" u="none" strike="noStrike" baseline="0" dirty="0">
                <a:solidFill>
                  <a:srgbClr val="C00000"/>
                </a:solidFill>
                <a:latin typeface="ArialMT"/>
              </a:rPr>
              <a:t>Edhazardia aedis</a:t>
            </a:r>
          </a:p>
          <a:p>
            <a:pPr algn="r">
              <a:lnSpc>
                <a:spcPct val="105000"/>
              </a:lnSpc>
            </a:pPr>
            <a:r>
              <a:rPr lang="en-US" altLang="zh-CN" sz="1400" b="0" i="1" u="none" strike="noStrike" baseline="0" dirty="0">
                <a:solidFill>
                  <a:srgbClr val="C00000"/>
                </a:solidFill>
                <a:latin typeface="ArialMT"/>
              </a:rPr>
              <a:t>Choanephora cucurbitarum</a:t>
            </a:r>
          </a:p>
          <a:p>
            <a:pPr algn="r">
              <a:lnSpc>
                <a:spcPct val="105000"/>
              </a:lnSpc>
            </a:pPr>
            <a:r>
              <a:rPr lang="en-US" altLang="zh-CN" sz="1400" b="0" i="1" u="none" strike="noStrike" baseline="0" dirty="0">
                <a:solidFill>
                  <a:schemeClr val="bg1">
                    <a:lumMod val="50000"/>
                  </a:schemeClr>
                </a:solidFill>
                <a:latin typeface="ArialMT"/>
              </a:rPr>
              <a:t>Elsinoe australis</a:t>
            </a:r>
          </a:p>
          <a:p>
            <a:pPr algn="r">
              <a:lnSpc>
                <a:spcPct val="105000"/>
              </a:lnSpc>
            </a:pPr>
            <a:r>
              <a:rPr lang="en-US" altLang="zh-CN" sz="1400" b="0" i="1" u="none" strike="noStrike" baseline="0" dirty="0">
                <a:solidFill>
                  <a:schemeClr val="bg1">
                    <a:lumMod val="50000"/>
                  </a:schemeClr>
                </a:solidFill>
                <a:latin typeface="ArialMT"/>
              </a:rPr>
              <a:t>Piromyces sp. E2</a:t>
            </a:r>
          </a:p>
          <a:p>
            <a:pPr algn="r">
              <a:lnSpc>
                <a:spcPct val="105000"/>
              </a:lnSpc>
            </a:pPr>
            <a:r>
              <a:rPr lang="en-US" altLang="zh-CN" sz="1400" b="0" i="1" u="none" strike="noStrike" baseline="0" dirty="0">
                <a:solidFill>
                  <a:schemeClr val="bg1">
                    <a:lumMod val="50000"/>
                  </a:schemeClr>
                </a:solidFill>
                <a:latin typeface="ArialMT"/>
              </a:rPr>
              <a:t>Mucor circinelloides</a:t>
            </a:r>
          </a:p>
          <a:p>
            <a:pPr algn="r">
              <a:lnSpc>
                <a:spcPct val="105000"/>
              </a:lnSpc>
            </a:pPr>
            <a:r>
              <a:rPr lang="en-US" altLang="zh-CN" sz="1400" b="0" i="1" u="none" strike="noStrike" baseline="0" dirty="0">
                <a:solidFill>
                  <a:schemeClr val="bg1">
                    <a:lumMod val="50000"/>
                  </a:schemeClr>
                </a:solidFill>
                <a:latin typeface="ArialMT"/>
              </a:rPr>
              <a:t>Amorphotheca resinae</a:t>
            </a:r>
          </a:p>
          <a:p>
            <a:pPr algn="r">
              <a:lnSpc>
                <a:spcPct val="105000"/>
              </a:lnSpc>
            </a:pPr>
            <a:r>
              <a:rPr lang="en-US" altLang="zh-CN" sz="1400" b="0" i="1" u="none" strike="noStrike" baseline="0" dirty="0">
                <a:solidFill>
                  <a:schemeClr val="bg1">
                    <a:lumMod val="50000"/>
                  </a:schemeClr>
                </a:solidFill>
                <a:latin typeface="ArialMT"/>
              </a:rPr>
              <a:t>Colletotrichum tofieldiae</a:t>
            </a:r>
          </a:p>
          <a:p>
            <a:pPr algn="r">
              <a:lnSpc>
                <a:spcPct val="105000"/>
              </a:lnSpc>
            </a:pPr>
            <a:r>
              <a:rPr lang="en-US" altLang="zh-CN" sz="1400" b="0" i="1" u="none" strike="noStrike" baseline="0" dirty="0">
                <a:solidFill>
                  <a:schemeClr val="bg1">
                    <a:lumMod val="50000"/>
                  </a:schemeClr>
                </a:solidFill>
                <a:latin typeface="ArialMT"/>
              </a:rPr>
              <a:t>Sporisorium reilianum</a:t>
            </a:r>
          </a:p>
          <a:p>
            <a:pPr algn="r">
              <a:lnSpc>
                <a:spcPct val="105000"/>
              </a:lnSpc>
            </a:pPr>
            <a:r>
              <a:rPr lang="en-US" altLang="zh-CN" sz="1400" b="0" i="1" u="none" strike="noStrike" baseline="0" dirty="0">
                <a:solidFill>
                  <a:schemeClr val="bg1">
                    <a:lumMod val="50000"/>
                  </a:schemeClr>
                </a:solidFill>
                <a:latin typeface="ArialMT"/>
              </a:rPr>
              <a:t>Periconia macrospinosa</a:t>
            </a:r>
          </a:p>
          <a:p>
            <a:pPr algn="r">
              <a:lnSpc>
                <a:spcPct val="105000"/>
              </a:lnSpc>
            </a:pPr>
            <a:r>
              <a:rPr lang="en-US" altLang="zh-CN" sz="1400" b="0" i="1" u="none" strike="noStrike" baseline="0" dirty="0">
                <a:solidFill>
                  <a:schemeClr val="bg1">
                    <a:lumMod val="50000"/>
                  </a:schemeClr>
                </a:solidFill>
                <a:latin typeface="ArialMT"/>
              </a:rPr>
              <a:t>Blastomyces gilchristii</a:t>
            </a:r>
          </a:p>
          <a:p>
            <a:pPr algn="r">
              <a:lnSpc>
                <a:spcPct val="105000"/>
              </a:lnSpc>
            </a:pPr>
            <a:r>
              <a:rPr lang="en-US" altLang="zh-CN" sz="1400" b="0" i="1" u="none" strike="noStrike" baseline="0" dirty="0">
                <a:solidFill>
                  <a:schemeClr val="bg1">
                    <a:lumMod val="50000"/>
                  </a:schemeClr>
                </a:solidFill>
                <a:latin typeface="ArialMT"/>
              </a:rPr>
              <a:t>Cyberlindnera fabianii</a:t>
            </a:r>
          </a:p>
          <a:p>
            <a:pPr algn="r">
              <a:lnSpc>
                <a:spcPct val="105000"/>
              </a:lnSpc>
            </a:pPr>
            <a:r>
              <a:rPr lang="en-US" altLang="zh-CN" sz="1400" b="0" i="1" u="none" strike="noStrike" baseline="0" dirty="0">
                <a:solidFill>
                  <a:schemeClr val="bg1">
                    <a:lumMod val="50000"/>
                  </a:schemeClr>
                </a:solidFill>
                <a:latin typeface="ArialMT"/>
              </a:rPr>
              <a:t>Rhizoctonia solani</a:t>
            </a:r>
          </a:p>
          <a:p>
            <a:pPr algn="r">
              <a:lnSpc>
                <a:spcPct val="105000"/>
              </a:lnSpc>
            </a:pPr>
            <a:r>
              <a:rPr lang="en-US" altLang="zh-CN" sz="1400" b="0" i="1" u="none" strike="noStrike" baseline="0" dirty="0">
                <a:solidFill>
                  <a:schemeClr val="bg1">
                    <a:lumMod val="50000"/>
                  </a:schemeClr>
                </a:solidFill>
                <a:latin typeface="ArialMT"/>
              </a:rPr>
              <a:t>Spizellomyces punctatus</a:t>
            </a:r>
          </a:p>
          <a:p>
            <a:pPr algn="r">
              <a:lnSpc>
                <a:spcPct val="105000"/>
              </a:lnSpc>
            </a:pPr>
            <a:r>
              <a:rPr lang="en-US" altLang="zh-CN" sz="1400" b="0" i="1" u="none" strike="noStrike" baseline="0" dirty="0">
                <a:solidFill>
                  <a:schemeClr val="bg1">
                    <a:lumMod val="50000"/>
                  </a:schemeClr>
                </a:solidFill>
                <a:latin typeface="ArialMT"/>
              </a:rPr>
              <a:t>Pseudocercospora eumusae</a:t>
            </a:r>
          </a:p>
          <a:p>
            <a:pPr algn="r">
              <a:lnSpc>
                <a:spcPct val="105000"/>
              </a:lnSpc>
            </a:pPr>
            <a:r>
              <a:rPr lang="en-US" altLang="zh-CN" sz="1400" b="0" i="1" u="none" strike="noStrike" baseline="0" dirty="0">
                <a:solidFill>
                  <a:schemeClr val="bg1">
                    <a:lumMod val="50000"/>
                  </a:schemeClr>
                </a:solidFill>
                <a:latin typeface="ArialMT"/>
              </a:rPr>
              <a:t>Blumeria graminis</a:t>
            </a:r>
          </a:p>
          <a:p>
            <a:pPr algn="r">
              <a:lnSpc>
                <a:spcPct val="105000"/>
              </a:lnSpc>
            </a:pPr>
            <a:r>
              <a:rPr lang="en-US" altLang="zh-CN" sz="1400" b="0" i="1" u="none" strike="noStrike" baseline="0" dirty="0">
                <a:solidFill>
                  <a:schemeClr val="bg1">
                    <a:lumMod val="50000"/>
                  </a:schemeClr>
                </a:solidFill>
                <a:latin typeface="ArialMT"/>
              </a:rPr>
              <a:t>Pseudocercospora fijiensis</a:t>
            </a:r>
          </a:p>
          <a:p>
            <a:pPr algn="r">
              <a:lnSpc>
                <a:spcPct val="105000"/>
              </a:lnSpc>
            </a:pPr>
            <a:r>
              <a:rPr lang="en-US" altLang="zh-CN" sz="1400" b="0" i="1" u="none" strike="noStrike" baseline="0" dirty="0">
                <a:solidFill>
                  <a:schemeClr val="bg1">
                    <a:lumMod val="50000"/>
                  </a:schemeClr>
                </a:solidFill>
                <a:latin typeface="ArialMT"/>
              </a:rPr>
              <a:t>Aureobasidium namibiae</a:t>
            </a:r>
          </a:p>
          <a:p>
            <a:pPr algn="r">
              <a:lnSpc>
                <a:spcPct val="105000"/>
              </a:lnSpc>
            </a:pPr>
            <a:r>
              <a:rPr lang="en-US" altLang="zh-CN" sz="1400" b="0" i="1" u="none" strike="noStrike" baseline="0" dirty="0">
                <a:solidFill>
                  <a:schemeClr val="bg1">
                    <a:lumMod val="50000"/>
                  </a:schemeClr>
                </a:solidFill>
                <a:latin typeface="ArialMT"/>
              </a:rPr>
              <a:t>Calocera cornea</a:t>
            </a:r>
          </a:p>
          <a:p>
            <a:pPr algn="r">
              <a:lnSpc>
                <a:spcPct val="105000"/>
              </a:lnSpc>
            </a:pPr>
            <a:r>
              <a:rPr lang="en-US" altLang="zh-CN" sz="1400" b="0" i="1" u="none" strike="noStrike" baseline="0" dirty="0">
                <a:solidFill>
                  <a:schemeClr val="bg1">
                    <a:lumMod val="50000"/>
                  </a:schemeClr>
                </a:solidFill>
                <a:latin typeface="ArialMT"/>
              </a:rPr>
              <a:t>Polytolypa hystricis</a:t>
            </a:r>
          </a:p>
          <a:p>
            <a:pPr algn="r">
              <a:lnSpc>
                <a:spcPct val="105000"/>
              </a:lnSpc>
            </a:pPr>
            <a:r>
              <a:rPr lang="en-US" altLang="zh-CN" sz="1400" b="0" i="1" u="none" strike="noStrike" baseline="0" dirty="0">
                <a:solidFill>
                  <a:schemeClr val="bg1">
                    <a:lumMod val="50000"/>
                  </a:schemeClr>
                </a:solidFill>
                <a:latin typeface="ArialMT"/>
              </a:rPr>
              <a:t>Rhizopus delemar</a:t>
            </a:r>
          </a:p>
          <a:p>
            <a:pPr algn="r">
              <a:lnSpc>
                <a:spcPct val="105000"/>
              </a:lnSpc>
            </a:pPr>
            <a:r>
              <a:rPr lang="en-US" altLang="zh-CN" sz="1400" b="0" i="1" u="none" strike="noStrike" baseline="0" dirty="0">
                <a:solidFill>
                  <a:schemeClr val="bg1">
                    <a:lumMod val="50000"/>
                  </a:schemeClr>
                </a:solidFill>
                <a:latin typeface="ArialMT"/>
              </a:rPr>
              <a:t>Pythium aphanidermatum</a:t>
            </a:r>
          </a:p>
          <a:p>
            <a:pPr algn="r">
              <a:lnSpc>
                <a:spcPct val="105000"/>
              </a:lnSpc>
            </a:pPr>
            <a:r>
              <a:rPr lang="en-US" altLang="zh-CN" sz="1400" b="0" i="1" u="none" strike="noStrike" baseline="0" dirty="0">
                <a:solidFill>
                  <a:schemeClr val="bg1">
                    <a:lumMod val="50000"/>
                  </a:schemeClr>
                </a:solidFill>
                <a:latin typeface="ArialMT"/>
              </a:rPr>
              <a:t>Rozella allomycis</a:t>
            </a:r>
          </a:p>
          <a:p>
            <a:pPr algn="r">
              <a:lnSpc>
                <a:spcPct val="105000"/>
              </a:lnSpc>
            </a:pPr>
            <a:r>
              <a:rPr lang="en-US" altLang="zh-CN" sz="1400" b="0" i="1" u="none" strike="noStrike" baseline="0" dirty="0">
                <a:solidFill>
                  <a:schemeClr val="bg1">
                    <a:lumMod val="50000"/>
                  </a:schemeClr>
                </a:solidFill>
                <a:latin typeface="ArialMT"/>
              </a:rPr>
              <a:t>Batrachochytrium salamandrivorans</a:t>
            </a:r>
          </a:p>
          <a:p>
            <a:pPr algn="r">
              <a:lnSpc>
                <a:spcPct val="105000"/>
              </a:lnSpc>
            </a:pPr>
            <a:r>
              <a:rPr lang="en-US" altLang="zh-CN" sz="1400" b="0" i="1" u="none" strike="noStrike" baseline="0" dirty="0">
                <a:solidFill>
                  <a:schemeClr val="bg1">
                    <a:lumMod val="50000"/>
                  </a:schemeClr>
                </a:solidFill>
                <a:latin typeface="ArialMT"/>
              </a:rPr>
              <a:t>Rhizoclosmatium globosum</a:t>
            </a:r>
          </a:p>
          <a:p>
            <a:pPr algn="r">
              <a:lnSpc>
                <a:spcPct val="105000"/>
              </a:lnSpc>
            </a:pPr>
            <a:r>
              <a:rPr lang="en-US" altLang="zh-CN" sz="1400" b="0" i="1" u="none" strike="noStrike" baseline="0" dirty="0">
                <a:solidFill>
                  <a:schemeClr val="bg1">
                    <a:lumMod val="50000"/>
                  </a:schemeClr>
                </a:solidFill>
                <a:latin typeface="ArialMT"/>
              </a:rPr>
              <a:t>Cercospora zeina</a:t>
            </a:r>
          </a:p>
          <a:p>
            <a:pPr algn="r">
              <a:lnSpc>
                <a:spcPct val="105000"/>
              </a:lnSpc>
            </a:pPr>
            <a:r>
              <a:rPr lang="en-US" altLang="zh-CN" sz="1400" b="0" i="1" u="none" strike="noStrike" baseline="0" dirty="0">
                <a:solidFill>
                  <a:schemeClr val="bg1">
                    <a:lumMod val="50000"/>
                  </a:schemeClr>
                </a:solidFill>
                <a:latin typeface="ArialMT"/>
              </a:rPr>
              <a:t>Aspergillus steynii</a:t>
            </a:r>
          </a:p>
          <a:p>
            <a:pPr algn="r">
              <a:lnSpc>
                <a:spcPct val="105000"/>
              </a:lnSpc>
            </a:pPr>
            <a:r>
              <a:rPr lang="en-US" altLang="zh-CN" sz="1400" b="0" i="1" u="none" strike="noStrike" baseline="0" dirty="0">
                <a:solidFill>
                  <a:schemeClr val="bg1">
                    <a:lumMod val="50000"/>
                  </a:schemeClr>
                </a:solidFill>
                <a:latin typeface="ArialMT"/>
              </a:rPr>
              <a:t>Pezoloma ericae</a:t>
            </a:r>
          </a:p>
          <a:p>
            <a:pPr algn="r">
              <a:lnSpc>
                <a:spcPct val="105000"/>
              </a:lnSpc>
            </a:pPr>
            <a:r>
              <a:rPr lang="en-US" altLang="zh-CN" sz="1400" b="0" i="1" u="none" strike="noStrike" baseline="0" dirty="0">
                <a:solidFill>
                  <a:schemeClr val="bg1">
                    <a:lumMod val="50000"/>
                  </a:schemeClr>
                </a:solidFill>
                <a:latin typeface="ArialMT"/>
              </a:rPr>
              <a:t>Cordyceps fumosorosea</a:t>
            </a:r>
          </a:p>
          <a:p>
            <a:pPr algn="r">
              <a:lnSpc>
                <a:spcPct val="105000"/>
              </a:lnSpc>
            </a:pPr>
            <a:r>
              <a:rPr lang="en-US" altLang="zh-CN" sz="1400" b="0" i="1" u="none" strike="noStrike" baseline="0" dirty="0">
                <a:solidFill>
                  <a:schemeClr val="bg1">
                    <a:lumMod val="50000"/>
                  </a:schemeClr>
                </a:solidFill>
                <a:latin typeface="ArialMT"/>
              </a:rPr>
              <a:t>Pneumocystis carinii</a:t>
            </a:r>
          </a:p>
          <a:p>
            <a:pPr algn="r">
              <a:lnSpc>
                <a:spcPct val="105000"/>
              </a:lnSpc>
            </a:pPr>
            <a:r>
              <a:rPr lang="en-US" altLang="zh-CN" sz="1400" b="0" i="1" u="none" strike="noStrike" baseline="0" dirty="0">
                <a:solidFill>
                  <a:schemeClr val="bg1">
                    <a:lumMod val="50000"/>
                  </a:schemeClr>
                </a:solidFill>
                <a:latin typeface="ArialMT"/>
              </a:rPr>
              <a:t>Phialocephala subalpina</a:t>
            </a:r>
          </a:p>
          <a:p>
            <a:pPr algn="r">
              <a:lnSpc>
                <a:spcPct val="105000"/>
              </a:lnSpc>
            </a:pPr>
            <a:r>
              <a:rPr lang="en-US" altLang="zh-CN" sz="1400" b="0" i="1" u="none" strike="noStrike" baseline="0" dirty="0">
                <a:solidFill>
                  <a:schemeClr val="bg1">
                    <a:lumMod val="50000"/>
                  </a:schemeClr>
                </a:solidFill>
                <a:latin typeface="ArialMT"/>
              </a:rPr>
              <a:t>Moniliophthora roreri</a:t>
            </a:r>
          </a:p>
          <a:p>
            <a:pPr algn="r">
              <a:lnSpc>
                <a:spcPct val="105000"/>
              </a:lnSpc>
            </a:pPr>
            <a:r>
              <a:rPr lang="en-US" altLang="zh-CN" sz="1400" b="0" i="1" u="none" strike="noStrike" baseline="0" dirty="0">
                <a:solidFill>
                  <a:schemeClr val="bg1">
                    <a:lumMod val="50000"/>
                  </a:schemeClr>
                </a:solidFill>
                <a:latin typeface="ArialMT"/>
              </a:rPr>
              <a:t>Hanseniaspora valbyensis</a:t>
            </a:r>
          </a:p>
          <a:p>
            <a:pPr algn="r">
              <a:lnSpc>
                <a:spcPct val="105000"/>
              </a:lnSpc>
            </a:pPr>
            <a:r>
              <a:rPr lang="en-US" altLang="zh-CN" sz="1400" b="0" i="1" u="none" strike="noStrike" baseline="0" dirty="0">
                <a:solidFill>
                  <a:schemeClr val="bg1">
                    <a:lumMod val="50000"/>
                  </a:schemeClr>
                </a:solidFill>
                <a:latin typeface="ArialMT"/>
              </a:rPr>
              <a:t>Syncephalastrum racemosum</a:t>
            </a:r>
          </a:p>
          <a:p>
            <a:pPr algn="r">
              <a:lnSpc>
                <a:spcPct val="105000"/>
              </a:lnSpc>
            </a:pPr>
            <a:r>
              <a:rPr lang="en-US" altLang="zh-CN" sz="1400" b="0" i="1" u="none" strike="noStrike" baseline="0" dirty="0">
                <a:solidFill>
                  <a:schemeClr val="bg1">
                    <a:lumMod val="50000"/>
                  </a:schemeClr>
                </a:solidFill>
                <a:latin typeface="ArialMT"/>
              </a:rPr>
              <a:t>Histoplasma capsulatum</a:t>
            </a:r>
          </a:p>
          <a:p>
            <a:pPr algn="r">
              <a:lnSpc>
                <a:spcPct val="105000"/>
              </a:lnSpc>
            </a:pPr>
            <a:r>
              <a:rPr lang="en-US" altLang="zh-CN" sz="1400" b="0" i="1" u="none" strike="noStrike" baseline="0" dirty="0">
                <a:solidFill>
                  <a:schemeClr val="bg1">
                    <a:lumMod val="50000"/>
                  </a:schemeClr>
                </a:solidFill>
                <a:latin typeface="ArialMT"/>
              </a:rPr>
              <a:t>Tuber borchii</a:t>
            </a:r>
          </a:p>
          <a:p>
            <a:pPr algn="r">
              <a:lnSpc>
                <a:spcPct val="105000"/>
              </a:lnSpc>
            </a:pPr>
            <a:r>
              <a:rPr lang="en-US" altLang="zh-CN" sz="1400" b="0" i="1" u="none" strike="noStrike" baseline="0" dirty="0">
                <a:solidFill>
                  <a:schemeClr val="bg1">
                    <a:lumMod val="50000"/>
                  </a:schemeClr>
                </a:solidFill>
                <a:latin typeface="ArialMT"/>
              </a:rPr>
              <a:t>Phycomyces blakesleeanus</a:t>
            </a:r>
          </a:p>
          <a:p>
            <a:pPr algn="r">
              <a:lnSpc>
                <a:spcPct val="105000"/>
              </a:lnSpc>
            </a:pPr>
            <a:r>
              <a:rPr lang="en-US" altLang="zh-CN" sz="1400" b="0" i="1" u="none" strike="noStrike" baseline="0" dirty="0">
                <a:solidFill>
                  <a:schemeClr val="bg1">
                    <a:lumMod val="50000"/>
                  </a:schemeClr>
                </a:solidFill>
                <a:latin typeface="ArialMT"/>
              </a:rPr>
              <a:t>Saitoella complicata</a:t>
            </a:r>
          </a:p>
          <a:p>
            <a:pPr algn="r">
              <a:lnSpc>
                <a:spcPct val="105000"/>
              </a:lnSpc>
            </a:pPr>
            <a:r>
              <a:rPr lang="en-US" altLang="zh-CN" sz="1400" b="0" i="1" u="none" strike="noStrike" baseline="0" dirty="0">
                <a:solidFill>
                  <a:schemeClr val="bg1">
                    <a:lumMod val="50000"/>
                  </a:schemeClr>
                </a:solidFill>
                <a:latin typeface="ArialMT"/>
              </a:rPr>
              <a:t>Saccharomyces cerevisiae</a:t>
            </a:r>
          </a:p>
          <a:p>
            <a:pPr algn="r">
              <a:lnSpc>
                <a:spcPct val="105000"/>
              </a:lnSpc>
            </a:pPr>
            <a:r>
              <a:rPr lang="en-US" altLang="zh-CN" sz="1400" b="0" i="1" u="none" strike="noStrike" baseline="0" dirty="0">
                <a:solidFill>
                  <a:schemeClr val="bg1">
                    <a:lumMod val="50000"/>
                  </a:schemeClr>
                </a:solidFill>
                <a:latin typeface="ArialMT"/>
              </a:rPr>
              <a:t>Aspergillus udagawae</a:t>
            </a:r>
          </a:p>
          <a:p>
            <a:pPr algn="r">
              <a:lnSpc>
                <a:spcPct val="105000"/>
              </a:lnSpc>
            </a:pPr>
            <a:r>
              <a:rPr lang="en-US" altLang="zh-CN" sz="1400" b="0" i="1" u="none" strike="noStrike" baseline="0" dirty="0">
                <a:solidFill>
                  <a:schemeClr val="bg1">
                    <a:lumMod val="50000"/>
                  </a:schemeClr>
                </a:solidFill>
                <a:latin typeface="ArialMT"/>
              </a:rPr>
              <a:t>Candida maltosa</a:t>
            </a:r>
          </a:p>
          <a:p>
            <a:pPr algn="r">
              <a:lnSpc>
                <a:spcPct val="105000"/>
              </a:lnSpc>
            </a:pPr>
            <a:r>
              <a:rPr lang="en-US" altLang="zh-CN" sz="1400" b="0" i="1" u="none" strike="noStrike" baseline="0" dirty="0">
                <a:solidFill>
                  <a:schemeClr val="bg1">
                    <a:lumMod val="50000"/>
                  </a:schemeClr>
                </a:solidFill>
                <a:latin typeface="ArialMT"/>
              </a:rPr>
              <a:t>Rhodotorula graminis</a:t>
            </a:r>
          </a:p>
          <a:p>
            <a:pPr algn="r">
              <a:lnSpc>
                <a:spcPct val="105000"/>
              </a:lnSpc>
            </a:pPr>
            <a:r>
              <a:rPr lang="en-US" altLang="zh-CN" sz="1400" b="0" i="1" u="none" strike="noStrike" baseline="0" dirty="0">
                <a:solidFill>
                  <a:schemeClr val="bg1">
                    <a:lumMod val="50000"/>
                  </a:schemeClr>
                </a:solidFill>
                <a:latin typeface="ArialMT"/>
              </a:rPr>
              <a:t>Rutstroemia sp. NJR−2017a WRK4</a:t>
            </a:r>
          </a:p>
          <a:p>
            <a:pPr algn="r">
              <a:lnSpc>
                <a:spcPct val="105000"/>
              </a:lnSpc>
            </a:pPr>
            <a:r>
              <a:rPr lang="en-US" altLang="zh-CN" sz="1400" b="0" i="1" u="none" strike="noStrike" baseline="0" dirty="0">
                <a:solidFill>
                  <a:schemeClr val="bg1">
                    <a:lumMod val="50000"/>
                  </a:schemeClr>
                </a:solidFill>
                <a:latin typeface="ArialMT"/>
              </a:rPr>
              <a:t>Tolypocladium paradoxum</a:t>
            </a:r>
            <a:endParaRPr lang="zh-CN" altLang="en-US" sz="1400" i="1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102901DF-4179-402F-BC03-2ECD0F61D83B}"/>
              </a:ext>
            </a:extLst>
          </p:cNvPr>
          <p:cNvGrpSpPr/>
          <p:nvPr/>
        </p:nvGrpSpPr>
        <p:grpSpPr>
          <a:xfrm>
            <a:off x="14201916" y="17742568"/>
            <a:ext cx="3894573" cy="3321563"/>
            <a:chOff x="14256568" y="19463490"/>
            <a:chExt cx="3894573" cy="3321563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C66937A7-3EA0-4E8B-AFCC-E18FAE4E00D0}"/>
                </a:ext>
              </a:extLst>
            </p:cNvPr>
            <p:cNvGrpSpPr/>
            <p:nvPr/>
          </p:nvGrpSpPr>
          <p:grpSpPr>
            <a:xfrm>
              <a:off x="14256568" y="19463490"/>
              <a:ext cx="3887953" cy="1377358"/>
              <a:chOff x="14256568" y="19463490"/>
              <a:chExt cx="3887953" cy="1377358"/>
            </a:xfrm>
          </p:grpSpPr>
          <p:pic>
            <p:nvPicPr>
              <p:cNvPr id="37" name="Picture 36" descr="A screenshot of a computer&#10;&#10;Description automatically generated with low confidence">
                <a:extLst>
                  <a:ext uri="{FF2B5EF4-FFF2-40B4-BE49-F238E27FC236}">
                    <a16:creationId xmlns:a16="http://schemas.microsoft.com/office/drawing/2014/main" id="{8AE1EC3E-3870-4CB0-A812-4F083FF4B99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b="55235"/>
              <a:stretch/>
            </p:blipFill>
            <p:spPr>
              <a:xfrm>
                <a:off x="14256568" y="19936288"/>
                <a:ext cx="3887953" cy="904560"/>
              </a:xfrm>
              <a:prstGeom prst="rect">
                <a:avLst/>
              </a:prstGeom>
            </p:spPr>
          </p:pic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FF8D819-80B9-4B5E-BC79-8553293BC267}"/>
                  </a:ext>
                </a:extLst>
              </p:cNvPr>
              <p:cNvSpPr txBox="1"/>
              <p:nvPr/>
            </p:nvSpPr>
            <p:spPr>
              <a:xfrm>
                <a:off x="14663952" y="19463490"/>
                <a:ext cx="307318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200" dirty="0">
                    <a:latin typeface="Bahnschrift Condensed" panose="020B0502040204020203" pitchFamily="34" charset="0"/>
                    <a:cs typeface="Arial" panose="020B0604020202020204" pitchFamily="34" charset="0"/>
                  </a:rPr>
                  <a:t>- log</a:t>
                </a:r>
                <a:r>
                  <a:rPr lang="en-US" altLang="zh-CN" sz="3200" baseline="-25000" dirty="0">
                    <a:latin typeface="Bahnschrift Condensed" panose="020B0502040204020203" pitchFamily="34" charset="0"/>
                    <a:cs typeface="Arial" panose="020B0604020202020204" pitchFamily="34" charset="0"/>
                  </a:rPr>
                  <a:t>10</a:t>
                </a:r>
                <a:r>
                  <a:rPr lang="en-US" altLang="zh-CN" sz="3200" dirty="0">
                    <a:latin typeface="Bahnschrift Condensed" panose="020B0502040204020203" pitchFamily="34" charset="0"/>
                    <a:cs typeface="Arial" panose="020B0604020202020204" pitchFamily="34" charset="0"/>
                  </a:rPr>
                  <a:t>(p value)</a:t>
                </a:r>
                <a:endParaRPr lang="zh-CN" altLang="en-US" sz="3200" dirty="0">
                  <a:latin typeface="Bahnschrift Condensed" panose="020B0502040204020203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AED1B710-32E4-4D12-8FCA-C31F9642A028}"/>
                </a:ext>
              </a:extLst>
            </p:cNvPr>
            <p:cNvGrpSpPr/>
            <p:nvPr/>
          </p:nvGrpSpPr>
          <p:grpSpPr>
            <a:xfrm>
              <a:off x="14263188" y="20804844"/>
              <a:ext cx="3887953" cy="1980209"/>
              <a:chOff x="14263188" y="21021258"/>
              <a:chExt cx="3887953" cy="1980209"/>
            </a:xfrm>
          </p:grpSpPr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5A672322-7C4C-4894-BA58-693149B09248}"/>
                  </a:ext>
                </a:extLst>
              </p:cNvPr>
              <p:cNvCxnSpPr/>
              <p:nvPr/>
            </p:nvCxnSpPr>
            <p:spPr>
              <a:xfrm flipH="1">
                <a:off x="14559116" y="22476365"/>
                <a:ext cx="1268036" cy="0"/>
              </a:xfrm>
              <a:prstGeom prst="straightConnector1">
                <a:avLst/>
              </a:prstGeom>
              <a:ln w="50800">
                <a:solidFill>
                  <a:srgbClr val="FF0000"/>
                </a:solidFill>
                <a:tailEnd type="triangle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8E95EF04-DE57-4EF2-B983-A948BDAAFF49}"/>
                  </a:ext>
                </a:extLst>
              </p:cNvPr>
              <p:cNvCxnSpPr/>
              <p:nvPr/>
            </p:nvCxnSpPr>
            <p:spPr>
              <a:xfrm flipH="1">
                <a:off x="16675456" y="22487737"/>
                <a:ext cx="1268036" cy="0"/>
              </a:xfrm>
              <a:prstGeom prst="straightConnector1">
                <a:avLst/>
              </a:prstGeom>
              <a:ln w="50800">
                <a:solidFill>
                  <a:schemeClr val="accent5">
                    <a:lumMod val="75000"/>
                  </a:schemeClr>
                </a:solidFill>
                <a:headEnd type="triangle"/>
                <a:tailEnd type="none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pic>
            <p:nvPicPr>
              <p:cNvPr id="55" name="Picture 54" descr="A screenshot of a computer&#10;&#10;Description automatically generated with low confidence">
                <a:extLst>
                  <a:ext uri="{FF2B5EF4-FFF2-40B4-BE49-F238E27FC236}">
                    <a16:creationId xmlns:a16="http://schemas.microsoft.com/office/drawing/2014/main" id="{6E6318FF-7BF5-4360-B6B8-C1451D01035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t="58916"/>
              <a:stretch/>
            </p:blipFill>
            <p:spPr>
              <a:xfrm>
                <a:off x="14263188" y="21488920"/>
                <a:ext cx="3887953" cy="830169"/>
              </a:xfrm>
              <a:prstGeom prst="rect">
                <a:avLst/>
              </a:prstGeom>
            </p:spPr>
          </p:pic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692CB5E-60E7-416A-AE1E-71EBC60A16DD}"/>
                  </a:ext>
                </a:extLst>
              </p:cNvPr>
              <p:cNvSpPr txBox="1"/>
              <p:nvPr/>
            </p:nvSpPr>
            <p:spPr>
              <a:xfrm>
                <a:off x="14364580" y="22509024"/>
                <a:ext cx="165710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600" dirty="0">
                    <a:solidFill>
                      <a:srgbClr val="FF0000"/>
                    </a:solidFill>
                    <a:latin typeface="Bahnschrift Condensed" panose="020B0502040204020203" pitchFamily="34" charset="0"/>
                    <a:cs typeface="Arial" panose="020B0604020202020204" pitchFamily="34" charset="0"/>
                  </a:rPr>
                  <a:t>CRC Enriched</a:t>
                </a:r>
                <a:endParaRPr lang="zh-CN" altLang="en-US" sz="2600" dirty="0">
                  <a:solidFill>
                    <a:srgbClr val="FF0000"/>
                  </a:solidFill>
                  <a:latin typeface="Bahnschrift Condensed" panose="020B05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8CC559FB-CF87-467A-89E4-1DF25AFA96E3}"/>
                  </a:ext>
                </a:extLst>
              </p:cNvPr>
              <p:cNvSpPr txBox="1"/>
              <p:nvPr/>
            </p:nvSpPr>
            <p:spPr>
              <a:xfrm>
                <a:off x="16480920" y="22509024"/>
                <a:ext cx="165710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600" dirty="0">
                    <a:solidFill>
                      <a:schemeClr val="accent5">
                        <a:lumMod val="75000"/>
                      </a:schemeClr>
                    </a:solidFill>
                    <a:latin typeface="Bahnschrift Condensed" panose="020B0502040204020203" pitchFamily="34" charset="0"/>
                    <a:cs typeface="Arial" panose="020B0604020202020204" pitchFamily="34" charset="0"/>
                  </a:rPr>
                  <a:t>CRC Depleted</a:t>
                </a:r>
                <a:endParaRPr lang="zh-CN" altLang="en-US" sz="2600" dirty="0">
                  <a:solidFill>
                    <a:schemeClr val="accent5">
                      <a:lumMod val="75000"/>
                    </a:schemeClr>
                  </a:solidFill>
                  <a:latin typeface="Bahnschrift Condensed" panose="020B05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8287B84-5FE9-439C-BDCF-BB87569C848E}"/>
                  </a:ext>
                </a:extLst>
              </p:cNvPr>
              <p:cNvSpPr txBox="1"/>
              <p:nvPr/>
            </p:nvSpPr>
            <p:spPr>
              <a:xfrm>
                <a:off x="14717813" y="21021258"/>
                <a:ext cx="307318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200" dirty="0">
                    <a:latin typeface="Bahnschrift Condensed" panose="020B0502040204020203" pitchFamily="34" charset="0"/>
                    <a:cs typeface="Arial" panose="020B0604020202020204" pitchFamily="34" charset="0"/>
                  </a:rPr>
                  <a:t>log</a:t>
                </a:r>
                <a:r>
                  <a:rPr lang="en-US" altLang="zh-CN" sz="3200" baseline="-25000" dirty="0">
                    <a:latin typeface="Bahnschrift Condensed" panose="020B0502040204020203" pitchFamily="34" charset="0"/>
                    <a:cs typeface="Arial" panose="020B0604020202020204" pitchFamily="34" charset="0"/>
                  </a:rPr>
                  <a:t>2</a:t>
                </a:r>
                <a:r>
                  <a:rPr lang="en-US" altLang="zh-CN" sz="3200" dirty="0">
                    <a:latin typeface="Bahnschrift Condensed" panose="020B0502040204020203" pitchFamily="34" charset="0"/>
                    <a:cs typeface="Arial" panose="020B0604020202020204" pitchFamily="34" charset="0"/>
                  </a:rPr>
                  <a:t>(Fold change)</a:t>
                </a:r>
                <a:endParaRPr lang="zh-CN" altLang="en-US" sz="3200" dirty="0">
                  <a:latin typeface="Bahnschrift Condensed" panose="020B0502040204020203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0871C255-3914-4409-ADD7-EA60DF1C35B8}"/>
              </a:ext>
            </a:extLst>
          </p:cNvPr>
          <p:cNvGrpSpPr/>
          <p:nvPr/>
        </p:nvGrpSpPr>
        <p:grpSpPr>
          <a:xfrm>
            <a:off x="435214" y="17600216"/>
            <a:ext cx="8630857" cy="3708684"/>
            <a:chOff x="435215" y="18153901"/>
            <a:chExt cx="9067546" cy="3046987"/>
          </a:xfrm>
        </p:grpSpPr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FC435AD1-1D7D-4221-9678-F2DF866FDE40}"/>
                </a:ext>
              </a:extLst>
            </p:cNvPr>
            <p:cNvGrpSpPr/>
            <p:nvPr/>
          </p:nvGrpSpPr>
          <p:grpSpPr>
            <a:xfrm>
              <a:off x="884053" y="18153901"/>
              <a:ext cx="8618708" cy="3046987"/>
              <a:chOff x="884053" y="18153901"/>
              <a:chExt cx="8618708" cy="3046987"/>
            </a:xfrm>
          </p:grpSpPr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3A6387D2-6DB0-4164-A1FD-13BCD0DBD498}"/>
                  </a:ext>
                </a:extLst>
              </p:cNvPr>
              <p:cNvGrpSpPr/>
              <p:nvPr/>
            </p:nvGrpSpPr>
            <p:grpSpPr>
              <a:xfrm>
                <a:off x="884053" y="18533272"/>
                <a:ext cx="8618708" cy="2667616"/>
                <a:chOff x="884053" y="18343095"/>
                <a:chExt cx="8618708" cy="2667616"/>
              </a:xfrm>
            </p:grpSpPr>
            <p:pic>
              <p:nvPicPr>
                <p:cNvPr id="65" name="Picture 64">
                  <a:extLst>
                    <a:ext uri="{FF2B5EF4-FFF2-40B4-BE49-F238E27FC236}">
                      <a16:creationId xmlns:a16="http://schemas.microsoft.com/office/drawing/2014/main" id="{F1BEC2C8-A43F-4311-8854-4DEA0DA31B0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/>
              </p:blipFill>
              <p:spPr>
                <a:xfrm>
                  <a:off x="1248174" y="18343095"/>
                  <a:ext cx="8165690" cy="2581767"/>
                </a:xfrm>
                <a:prstGeom prst="rect">
                  <a:avLst/>
                </a:prstGeom>
              </p:spPr>
            </p:pic>
            <p:grpSp>
              <p:nvGrpSpPr>
                <p:cNvPr id="71" name="Group 70">
                  <a:extLst>
                    <a:ext uri="{FF2B5EF4-FFF2-40B4-BE49-F238E27FC236}">
                      <a16:creationId xmlns:a16="http://schemas.microsoft.com/office/drawing/2014/main" id="{2635A38C-F48C-4D3F-8DA5-443A77E1E7D1}"/>
                    </a:ext>
                  </a:extLst>
                </p:cNvPr>
                <p:cNvGrpSpPr/>
                <p:nvPr/>
              </p:nvGrpSpPr>
              <p:grpSpPr>
                <a:xfrm>
                  <a:off x="884053" y="18707744"/>
                  <a:ext cx="8618708" cy="2302967"/>
                  <a:chOff x="884053" y="18707744"/>
                  <a:chExt cx="8618708" cy="2302967"/>
                </a:xfrm>
              </p:grpSpPr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06F7F8B4-DAF3-45C6-9CAD-3CA6ED2295E0}"/>
                      </a:ext>
                    </a:extLst>
                  </p:cNvPr>
                  <p:cNvSpPr txBox="1"/>
                  <p:nvPr/>
                </p:nvSpPr>
                <p:spPr>
                  <a:xfrm>
                    <a:off x="884054" y="19947135"/>
                    <a:ext cx="572594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en-US" altLang="zh-CN" sz="2400" dirty="0"/>
                      <a:t>0.4</a:t>
                    </a:r>
                    <a:endParaRPr lang="zh-CN" altLang="en-US" sz="2400" dirty="0"/>
                  </a:p>
                </p:txBody>
              </p:sp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D20B4C35-490C-4A23-ACA5-F5A841DC794D}"/>
                      </a:ext>
                    </a:extLst>
                  </p:cNvPr>
                  <p:cNvSpPr txBox="1"/>
                  <p:nvPr/>
                </p:nvSpPr>
                <p:spPr>
                  <a:xfrm>
                    <a:off x="884053" y="20549046"/>
                    <a:ext cx="572594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en-US" altLang="zh-CN" sz="2400" dirty="0"/>
                      <a:t>0.0</a:t>
                    </a:r>
                    <a:endParaRPr lang="zh-CN" altLang="en-US" sz="2400" dirty="0"/>
                  </a:p>
                </p:txBody>
              </p:sp>
              <p:sp>
                <p:nvSpPr>
                  <p:cNvPr id="68" name="TextBox 67">
                    <a:extLst>
                      <a:ext uri="{FF2B5EF4-FFF2-40B4-BE49-F238E27FC236}">
                        <a16:creationId xmlns:a16="http://schemas.microsoft.com/office/drawing/2014/main" id="{94480822-4A8D-4145-8FA1-6EDA755121C9}"/>
                      </a:ext>
                    </a:extLst>
                  </p:cNvPr>
                  <p:cNvSpPr txBox="1"/>
                  <p:nvPr/>
                </p:nvSpPr>
                <p:spPr>
                  <a:xfrm>
                    <a:off x="885411" y="18733156"/>
                    <a:ext cx="572594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en-US" altLang="zh-CN" sz="2400" dirty="0"/>
                      <a:t>1.2</a:t>
                    </a:r>
                    <a:endParaRPr lang="zh-CN" altLang="en-US" sz="2400" dirty="0"/>
                  </a:p>
                </p:txBody>
              </p:sp>
              <p:sp>
                <p:nvSpPr>
                  <p:cNvPr id="69" name="TextBox 68">
                    <a:extLst>
                      <a:ext uri="{FF2B5EF4-FFF2-40B4-BE49-F238E27FC236}">
                        <a16:creationId xmlns:a16="http://schemas.microsoft.com/office/drawing/2014/main" id="{998C9BFE-9252-4176-B6BA-47157AB3A696}"/>
                      </a:ext>
                    </a:extLst>
                  </p:cNvPr>
                  <p:cNvSpPr txBox="1"/>
                  <p:nvPr/>
                </p:nvSpPr>
                <p:spPr>
                  <a:xfrm>
                    <a:off x="885410" y="19335067"/>
                    <a:ext cx="572594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en-US" altLang="zh-CN" sz="2400" dirty="0"/>
                      <a:t>0.8</a:t>
                    </a:r>
                    <a:endParaRPr lang="zh-CN" altLang="en-US" sz="2400" dirty="0"/>
                  </a:p>
                </p:txBody>
              </p:sp>
              <p:sp>
                <p:nvSpPr>
                  <p:cNvPr id="70" name="TextBox 69">
                    <a:extLst>
                      <a:ext uri="{FF2B5EF4-FFF2-40B4-BE49-F238E27FC236}">
                        <a16:creationId xmlns:a16="http://schemas.microsoft.com/office/drawing/2014/main" id="{105AD261-E675-4973-A731-7554F598D5D8}"/>
                      </a:ext>
                    </a:extLst>
                  </p:cNvPr>
                  <p:cNvSpPr txBox="1"/>
                  <p:nvPr/>
                </p:nvSpPr>
                <p:spPr>
                  <a:xfrm>
                    <a:off x="6429579" y="18707744"/>
                    <a:ext cx="3073182" cy="531014"/>
                  </a:xfrm>
                  <a:prstGeom prst="rect">
                    <a:avLst/>
                  </a:prstGeom>
                  <a:noFill/>
                </p:spPr>
                <p:txBody>
                  <a:bodyPr vert="horz" wrap="square">
                    <a:spAutoFit/>
                  </a:bodyPr>
                  <a:lstStyle/>
                  <a:p>
                    <a:pPr algn="ctr"/>
                    <a:r>
                      <a:rPr lang="en-US" altLang="zh-CN" sz="3600" spc="-5" dirty="0">
                        <a:solidFill>
                          <a:srgbClr val="FFCC00"/>
                        </a:solidFill>
                        <a:latin typeface="Bahnschrift Condensed" panose="020B0502040204020203" pitchFamily="34" charset="0"/>
                        <a:cs typeface="Arial"/>
                      </a:rPr>
                      <a:t>abs( log</a:t>
                    </a:r>
                    <a:r>
                      <a:rPr lang="en-US" altLang="zh-CN" sz="3600" spc="-5" baseline="-25000" dirty="0">
                        <a:solidFill>
                          <a:srgbClr val="FFCC00"/>
                        </a:solidFill>
                        <a:latin typeface="Bahnschrift Condensed" panose="020B0502040204020203" pitchFamily="34" charset="0"/>
                        <a:cs typeface="Arial"/>
                      </a:rPr>
                      <a:t>2</a:t>
                    </a:r>
                    <a:r>
                      <a:rPr lang="en-US" altLang="zh-CN" sz="3600" spc="-5" dirty="0">
                        <a:solidFill>
                          <a:srgbClr val="FFCC00"/>
                        </a:solidFill>
                        <a:latin typeface="Bahnschrift Condensed" panose="020B0502040204020203" pitchFamily="34" charset="0"/>
                        <a:cs typeface="Arial"/>
                      </a:rPr>
                      <a:t> FC ) &gt; 1.0</a:t>
                    </a:r>
                    <a:endParaRPr lang="zh-CN" altLang="en-US" sz="3600" dirty="0">
                      <a:solidFill>
                        <a:srgbClr val="FFCC00"/>
                      </a:solidFill>
                      <a:latin typeface="Bahnschrift Condensed" panose="020B0502040204020203" pitchFamily="34" charset="0"/>
                    </a:endParaRPr>
                  </a:p>
                </p:txBody>
              </p:sp>
            </p:grpSp>
          </p:grpSp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B4EDA4DE-0358-45F5-B7D5-237DB044E300}"/>
                  </a:ext>
                </a:extLst>
              </p:cNvPr>
              <p:cNvGrpSpPr/>
              <p:nvPr/>
            </p:nvGrpSpPr>
            <p:grpSpPr>
              <a:xfrm>
                <a:off x="968193" y="18153901"/>
                <a:ext cx="4098843" cy="1187962"/>
                <a:chOff x="968193" y="18153901"/>
                <a:chExt cx="4098843" cy="1187962"/>
              </a:xfrm>
            </p:grpSpPr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FEE2BB15-54CC-4CD7-9D5B-DC12A3ECA1E7}"/>
                    </a:ext>
                  </a:extLst>
                </p:cNvPr>
                <p:cNvSpPr txBox="1"/>
                <p:nvPr/>
              </p:nvSpPr>
              <p:spPr>
                <a:xfrm>
                  <a:off x="968193" y="18153901"/>
                  <a:ext cx="2606528" cy="36304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r">
                    <a:lnSpc>
                      <a:spcPct val="105000"/>
                    </a:lnSpc>
                  </a:pPr>
                  <a:r>
                    <a:rPr lang="en-US" altLang="zh-CN" sz="1800" b="0" i="1" u="none" strike="noStrike" baseline="0" dirty="0">
                      <a:solidFill>
                        <a:srgbClr val="C00000"/>
                      </a:solidFill>
                      <a:latin typeface="ArialMT"/>
                    </a:rPr>
                    <a:t>Aspergillus rambellii</a:t>
                  </a:r>
                </a:p>
              </p:txBody>
            </p:sp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CC046C7B-21CF-44F0-B2DE-922ECABDBB5F}"/>
                    </a:ext>
                  </a:extLst>
                </p:cNvPr>
                <p:cNvSpPr txBox="1"/>
                <p:nvPr/>
              </p:nvSpPr>
              <p:spPr>
                <a:xfrm>
                  <a:off x="2820548" y="18800380"/>
                  <a:ext cx="2246488" cy="36304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r">
                    <a:lnSpc>
                      <a:spcPct val="105000"/>
                    </a:lnSpc>
                  </a:pPr>
                  <a:r>
                    <a:rPr lang="en-US" altLang="zh-CN" sz="1800" b="0" i="1" u="none" strike="noStrike" baseline="0" dirty="0">
                      <a:solidFill>
                        <a:srgbClr val="004996"/>
                      </a:solidFill>
                      <a:latin typeface="ArialMT"/>
                    </a:rPr>
                    <a:t>Aspergillus kawachii</a:t>
                  </a:r>
                </a:p>
              </p:txBody>
            </p:sp>
            <p:cxnSp>
              <p:nvCxnSpPr>
                <p:cNvPr id="87" name="Straight Connector 86">
                  <a:extLst>
                    <a:ext uri="{FF2B5EF4-FFF2-40B4-BE49-F238E27FC236}">
                      <a16:creationId xmlns:a16="http://schemas.microsoft.com/office/drawing/2014/main" id="{F1F773E8-A69C-4FC4-AC9C-86C1A2A208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763180" y="18441434"/>
                  <a:ext cx="121336" cy="91838"/>
                </a:xfrm>
                <a:prstGeom prst="line">
                  <a:avLst/>
                </a:prstGeom>
                <a:ln>
                  <a:solidFill>
                    <a:srgbClr val="C00000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6"/>
                </a:lnRef>
                <a:fillRef idx="0">
                  <a:schemeClr val="accent6"/>
                </a:fillRef>
                <a:effectRef idx="1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>
                  <a:extLst>
                    <a:ext uri="{FF2B5EF4-FFF2-40B4-BE49-F238E27FC236}">
                      <a16:creationId xmlns:a16="http://schemas.microsoft.com/office/drawing/2014/main" id="{20DDD10A-090C-40EB-AA53-82D6A48193D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423877" y="19097118"/>
                  <a:ext cx="394748" cy="244745"/>
                </a:xfrm>
                <a:prstGeom prst="line">
                  <a:avLst/>
                </a:prstGeom>
                <a:ln>
                  <a:solidFill>
                    <a:srgbClr val="004996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6"/>
                </a:lnRef>
                <a:fillRef idx="0">
                  <a:schemeClr val="accent6"/>
                </a:fillRef>
                <a:effectRef idx="1">
                  <a:schemeClr val="accent6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4708FFEF-355C-4864-B23D-CA5E5F22F3B2}"/>
                </a:ext>
              </a:extLst>
            </p:cNvPr>
            <p:cNvSpPr txBox="1"/>
            <p:nvPr/>
          </p:nvSpPr>
          <p:spPr>
            <a:xfrm>
              <a:off x="435215" y="18359585"/>
              <a:ext cx="646331" cy="2816364"/>
            </a:xfrm>
            <a:prstGeom prst="rect">
              <a:avLst/>
            </a:prstGeom>
            <a:noFill/>
          </p:spPr>
          <p:txBody>
            <a:bodyPr vert="vert270" wrap="square">
              <a:spAutoFit/>
            </a:bodyPr>
            <a:lstStyle/>
            <a:p>
              <a:pPr algn="ctr"/>
              <a:r>
                <a:rPr lang="en-US" altLang="zh-CN" sz="3000" spc="-5" dirty="0">
                  <a:latin typeface="Bahnschrift Condensed" panose="020B0502040204020203" pitchFamily="34" charset="0"/>
                  <a:cs typeface="Arial"/>
                </a:rPr>
                <a:t>abs( log</a:t>
              </a:r>
              <a:r>
                <a:rPr lang="en-US" altLang="zh-CN" sz="3000" spc="-5" baseline="-25000" dirty="0">
                  <a:latin typeface="Bahnschrift Condensed" panose="020B0502040204020203" pitchFamily="34" charset="0"/>
                  <a:cs typeface="Arial"/>
                </a:rPr>
                <a:t>2 </a:t>
              </a:r>
              <a:r>
                <a:rPr lang="en-US" altLang="zh-CN" sz="3000" spc="-5" dirty="0">
                  <a:latin typeface="Bahnschrift Condensed" panose="020B0502040204020203" pitchFamily="34" charset="0"/>
                  <a:cs typeface="Arial"/>
                </a:rPr>
                <a:t>FC ) </a:t>
              </a:r>
              <a:endParaRPr lang="zh-CN" altLang="en-US" sz="3000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7075BFA-85CF-43BD-B843-C97F40A55D36}"/>
              </a:ext>
            </a:extLst>
          </p:cNvPr>
          <p:cNvGrpSpPr/>
          <p:nvPr/>
        </p:nvGrpSpPr>
        <p:grpSpPr>
          <a:xfrm>
            <a:off x="5049049" y="1258105"/>
            <a:ext cx="12847195" cy="2764742"/>
            <a:chOff x="4344449" y="200160"/>
            <a:chExt cx="12847195" cy="3757316"/>
          </a:xfrm>
        </p:grpSpPr>
        <p:pic>
          <p:nvPicPr>
            <p:cNvPr id="10" name="Picture 9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B79E719E-CA9F-431C-BF54-D766682FE07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981776" y="200160"/>
              <a:ext cx="12201584" cy="3704762"/>
            </a:xfrm>
            <a:prstGeom prst="rect">
              <a:avLst/>
            </a:prstGeom>
          </p:spPr>
        </p:pic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3A07C5E-5982-4ECA-ADAF-8E0AF0F67777}"/>
                </a:ext>
              </a:extLst>
            </p:cNvPr>
            <p:cNvSpPr txBox="1"/>
            <p:nvPr/>
          </p:nvSpPr>
          <p:spPr>
            <a:xfrm>
              <a:off x="15710563" y="2876883"/>
              <a:ext cx="1481081" cy="461665"/>
            </a:xfrm>
            <a:prstGeom prst="rect">
              <a:avLst/>
            </a:prstGeom>
            <a:noFill/>
          </p:spPr>
          <p:txBody>
            <a:bodyPr vert="horz" wrap="square">
              <a:spAutoFit/>
            </a:bodyPr>
            <a:lstStyle/>
            <a:p>
              <a:pPr algn="ctr"/>
              <a:r>
                <a:rPr lang="en-US" altLang="zh-CN" sz="2400" spc="-5" dirty="0">
                  <a:solidFill>
                    <a:srgbClr val="E82546"/>
                  </a:solidFill>
                  <a:latin typeface="Bahnschrift Condensed" panose="020B0502040204020203" pitchFamily="34" charset="0"/>
                  <a:cs typeface="Arial"/>
                </a:rPr>
                <a:t>FDR &lt; 0.1</a:t>
              </a:r>
              <a:endParaRPr lang="zh-CN" altLang="en-US" sz="2400" dirty="0">
                <a:solidFill>
                  <a:srgbClr val="E82546"/>
                </a:solidFill>
                <a:latin typeface="Bahnschrift Condensed" panose="020B0502040204020203" pitchFamily="34" charset="0"/>
              </a:endParaRP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D0AF3D56-55D5-4060-B24E-A44197F5FF9D}"/>
                </a:ext>
              </a:extLst>
            </p:cNvPr>
            <p:cNvGrpSpPr/>
            <p:nvPr/>
          </p:nvGrpSpPr>
          <p:grpSpPr>
            <a:xfrm>
              <a:off x="4344449" y="252715"/>
              <a:ext cx="768957" cy="3704761"/>
              <a:chOff x="3986380" y="-889421"/>
              <a:chExt cx="768957" cy="6763938"/>
            </a:xfrm>
          </p:grpSpPr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A9EE98DA-1735-443C-A5AE-A36552E8F57F}"/>
                  </a:ext>
                </a:extLst>
              </p:cNvPr>
              <p:cNvSpPr txBox="1"/>
              <p:nvPr/>
            </p:nvSpPr>
            <p:spPr>
              <a:xfrm>
                <a:off x="4310985" y="3310010"/>
                <a:ext cx="444352" cy="6499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altLang="zh-CN" sz="1600" dirty="0"/>
                  <a:t>2.5</a:t>
                </a:r>
                <a:endParaRPr lang="zh-CN" altLang="en-US" sz="1600" dirty="0"/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30F12493-84BA-42CC-9784-B459CE7B2C81}"/>
                  </a:ext>
                </a:extLst>
              </p:cNvPr>
              <p:cNvSpPr txBox="1"/>
              <p:nvPr/>
            </p:nvSpPr>
            <p:spPr>
              <a:xfrm>
                <a:off x="4310984" y="1401798"/>
                <a:ext cx="444352" cy="6499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altLang="zh-CN" sz="1600" dirty="0"/>
                  <a:t>5.0</a:t>
                </a:r>
                <a:endParaRPr lang="zh-CN" altLang="en-US" sz="1600" dirty="0"/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335A58F4-46D6-455C-80BA-791067C61A92}"/>
                  </a:ext>
                </a:extLst>
              </p:cNvPr>
              <p:cNvSpPr txBox="1"/>
              <p:nvPr/>
            </p:nvSpPr>
            <p:spPr>
              <a:xfrm>
                <a:off x="4310984" y="-506415"/>
                <a:ext cx="444352" cy="6499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altLang="zh-CN" sz="1600" dirty="0"/>
                  <a:t>7.5</a:t>
                </a:r>
                <a:endParaRPr lang="zh-CN" altLang="en-US" sz="1600" dirty="0"/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0F71FE4E-F80F-491A-8070-EFFF502D6FB0}"/>
                  </a:ext>
                </a:extLst>
              </p:cNvPr>
              <p:cNvSpPr txBox="1"/>
              <p:nvPr/>
            </p:nvSpPr>
            <p:spPr>
              <a:xfrm>
                <a:off x="4206789" y="-889421"/>
                <a:ext cx="548547" cy="6499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altLang="zh-CN" sz="1600" dirty="0"/>
                  <a:t>17.0</a:t>
                </a:r>
                <a:endParaRPr lang="zh-CN" altLang="en-US" sz="1600" dirty="0"/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0C8ECAF7-CDCC-4E72-8FE1-FC32FD76D890}"/>
                  </a:ext>
                </a:extLst>
              </p:cNvPr>
              <p:cNvSpPr txBox="1"/>
              <p:nvPr/>
            </p:nvSpPr>
            <p:spPr>
              <a:xfrm>
                <a:off x="3986380" y="549558"/>
                <a:ext cx="461665" cy="3936209"/>
              </a:xfrm>
              <a:prstGeom prst="rect">
                <a:avLst/>
              </a:prstGeom>
              <a:noFill/>
            </p:spPr>
            <p:txBody>
              <a:bodyPr vert="vert270" wrap="square">
                <a:spAutoFit/>
              </a:bodyPr>
              <a:lstStyle/>
              <a:p>
                <a:pPr algn="ctr"/>
                <a:r>
                  <a:rPr lang="en-US" altLang="zh-CN" i="1" spc="-5" dirty="0">
                    <a:latin typeface="Arial"/>
                    <a:cs typeface="Arial"/>
                  </a:rPr>
                  <a:t>- log</a:t>
                </a:r>
                <a:r>
                  <a:rPr lang="en-US" altLang="zh-CN" i="1" spc="-5" baseline="-25000" dirty="0">
                    <a:latin typeface="Arial"/>
                    <a:cs typeface="Arial"/>
                  </a:rPr>
                  <a:t>10</a:t>
                </a:r>
                <a:r>
                  <a:rPr lang="en-US" altLang="zh-CN" i="1" spc="-5" dirty="0">
                    <a:latin typeface="Arial"/>
                    <a:cs typeface="Arial"/>
                  </a:rPr>
                  <a:t> FDR</a:t>
                </a:r>
                <a:endParaRPr lang="zh-CN" altLang="en-US" dirty="0"/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E41EB4A5-F2FB-4A3F-86BE-CB737DBF06FD}"/>
                  </a:ext>
                </a:extLst>
              </p:cNvPr>
              <p:cNvSpPr txBox="1"/>
              <p:nvPr/>
            </p:nvSpPr>
            <p:spPr>
              <a:xfrm>
                <a:off x="4310984" y="5224609"/>
                <a:ext cx="444352" cy="6499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altLang="zh-CN" sz="1600" dirty="0"/>
                  <a:t>0.0</a:t>
                </a:r>
                <a:endParaRPr lang="zh-CN" altLang="en-US" sz="1600" dirty="0"/>
              </a:p>
            </p:txBody>
          </p:sp>
        </p:grpSp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11DFC597-9D0A-44C2-81A6-031364B65950}"/>
              </a:ext>
            </a:extLst>
          </p:cNvPr>
          <p:cNvSpPr txBox="1"/>
          <p:nvPr/>
        </p:nvSpPr>
        <p:spPr>
          <a:xfrm>
            <a:off x="257121" y="462584"/>
            <a:ext cx="4122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/>
              <a:t>a</a:t>
            </a:r>
            <a:endParaRPr lang="zh-CN" altLang="en-US" sz="3600" b="1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3CD652A-B8FF-4454-9269-5099EAE7D968}"/>
              </a:ext>
            </a:extLst>
          </p:cNvPr>
          <p:cNvSpPr txBox="1"/>
          <p:nvPr/>
        </p:nvSpPr>
        <p:spPr>
          <a:xfrm>
            <a:off x="259110" y="9283564"/>
            <a:ext cx="4331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/>
              <a:t>b</a:t>
            </a:r>
            <a:endParaRPr lang="zh-CN" altLang="en-US" sz="3600" b="1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B6D1640E-CFD9-4151-9ABF-F46E157DBA71}"/>
              </a:ext>
            </a:extLst>
          </p:cNvPr>
          <p:cNvSpPr txBox="1"/>
          <p:nvPr/>
        </p:nvSpPr>
        <p:spPr>
          <a:xfrm>
            <a:off x="257121" y="17744504"/>
            <a:ext cx="3786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/>
              <a:t>c</a:t>
            </a:r>
            <a:endParaRPr lang="zh-CN" altLang="en-US" sz="3600" b="1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1F547A98-F208-4E12-B862-E1B977A8B80F}"/>
              </a:ext>
            </a:extLst>
          </p:cNvPr>
          <p:cNvSpPr txBox="1"/>
          <p:nvPr/>
        </p:nvSpPr>
        <p:spPr>
          <a:xfrm>
            <a:off x="4340858" y="86180"/>
            <a:ext cx="9606284" cy="14003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000" b="1" dirty="0"/>
              <a:t>Micro-Eukaryotic features selection</a:t>
            </a:r>
          </a:p>
          <a:p>
            <a:pPr algn="ctr"/>
            <a:r>
              <a:rPr lang="en-US" altLang="zh-CN" sz="3500" b="1" dirty="0"/>
              <a:t>(control vs. CRC)</a:t>
            </a:r>
            <a:endParaRPr lang="zh-CN" altLang="en-US" sz="3500" b="1" dirty="0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D016D39-1424-436D-B4CC-9F5C99944B12}"/>
              </a:ext>
            </a:extLst>
          </p:cNvPr>
          <p:cNvGrpSpPr/>
          <p:nvPr/>
        </p:nvGrpSpPr>
        <p:grpSpPr>
          <a:xfrm>
            <a:off x="257108" y="21884964"/>
            <a:ext cx="17167812" cy="4320480"/>
            <a:chOff x="257108" y="21884964"/>
            <a:chExt cx="17167812" cy="4320480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6729560A-24FD-485F-925B-6E13B5623B44}"/>
                </a:ext>
              </a:extLst>
            </p:cNvPr>
            <p:cNvSpPr txBox="1"/>
            <p:nvPr/>
          </p:nvSpPr>
          <p:spPr>
            <a:xfrm>
              <a:off x="257108" y="21884964"/>
              <a:ext cx="43313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/>
                <a:t>d</a:t>
              </a:r>
              <a:endParaRPr lang="zh-CN" altLang="en-US" sz="3600" b="1" dirty="0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94F66F9B-A21D-41DD-9078-DC0CA78631FE}"/>
                </a:ext>
              </a:extLst>
            </p:cNvPr>
            <p:cNvGrpSpPr/>
            <p:nvPr/>
          </p:nvGrpSpPr>
          <p:grpSpPr>
            <a:xfrm>
              <a:off x="287016" y="22035603"/>
              <a:ext cx="17137904" cy="4169841"/>
              <a:chOff x="287016" y="22035603"/>
              <a:chExt cx="17137904" cy="4169841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7F737776-4295-4625-A940-AEDEE8448980}"/>
                  </a:ext>
                </a:extLst>
              </p:cNvPr>
              <p:cNvGrpSpPr/>
              <p:nvPr/>
            </p:nvGrpSpPr>
            <p:grpSpPr>
              <a:xfrm>
                <a:off x="287016" y="22088844"/>
                <a:ext cx="17137904" cy="4116600"/>
                <a:chOff x="287016" y="22088844"/>
                <a:chExt cx="17137904" cy="4116600"/>
              </a:xfrm>
            </p:grpSpPr>
            <p:grpSp>
              <p:nvGrpSpPr>
                <p:cNvPr id="17" name="Group 16">
                  <a:extLst>
                    <a:ext uri="{FF2B5EF4-FFF2-40B4-BE49-F238E27FC236}">
                      <a16:creationId xmlns:a16="http://schemas.microsoft.com/office/drawing/2014/main" id="{F0D3AC9D-53AC-4A58-8F00-B8FA1D7F07CB}"/>
                    </a:ext>
                  </a:extLst>
                </p:cNvPr>
                <p:cNvGrpSpPr/>
                <p:nvPr/>
              </p:nvGrpSpPr>
              <p:grpSpPr>
                <a:xfrm>
                  <a:off x="287016" y="22605444"/>
                  <a:ext cx="17137904" cy="3600000"/>
                  <a:chOff x="287016" y="22124274"/>
                  <a:chExt cx="17137904" cy="3600000"/>
                </a:xfrm>
              </p:grpSpPr>
              <p:pic>
                <p:nvPicPr>
                  <p:cNvPr id="86" name="Picture 85">
                    <a:extLst>
                      <a:ext uri="{FF2B5EF4-FFF2-40B4-BE49-F238E27FC236}">
                        <a16:creationId xmlns:a16="http://schemas.microsoft.com/office/drawing/2014/main" id="{3043E1FF-680F-4859-8686-30C92EFD01D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287016" y="22124274"/>
                    <a:ext cx="9373392" cy="3600000"/>
                  </a:xfrm>
                  <a:prstGeom prst="rect">
                    <a:avLst/>
                  </a:prstGeom>
                </p:spPr>
              </p:pic>
              <p:pic>
                <p:nvPicPr>
                  <p:cNvPr id="9" name="Picture 8">
                    <a:extLst>
                      <a:ext uri="{FF2B5EF4-FFF2-40B4-BE49-F238E27FC236}">
                        <a16:creationId xmlns:a16="http://schemas.microsoft.com/office/drawing/2014/main" id="{9716A1D9-38CA-487B-9A1F-D97C6F3DE2A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9"/>
                  <a:srcRect r="8087"/>
                  <a:stretch/>
                </p:blipFill>
                <p:spPr>
                  <a:xfrm>
                    <a:off x="8809508" y="22124274"/>
                    <a:ext cx="8615412" cy="3600000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5D4EDD17-F5A1-4E32-8790-3724C5CC68F2}"/>
                    </a:ext>
                  </a:extLst>
                </p:cNvPr>
                <p:cNvSpPr txBox="1"/>
                <p:nvPr/>
              </p:nvSpPr>
              <p:spPr>
                <a:xfrm>
                  <a:off x="3003769" y="22088844"/>
                  <a:ext cx="3425810" cy="5539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3000" b="1" dirty="0">
                      <a:solidFill>
                        <a:srgbClr val="C00000"/>
                      </a:solidFill>
                    </a:rPr>
                    <a:t>Aspergillus rambellii</a:t>
                  </a:r>
                  <a:endParaRPr lang="zh-CN" altLang="en-US" sz="3000" b="1" dirty="0">
                    <a:solidFill>
                      <a:srgbClr val="C00000"/>
                    </a:solidFill>
                  </a:endParaRPr>
                </a:p>
              </p:txBody>
            </p:sp>
          </p:grp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1871EA6F-0691-4BAC-98D2-C03AFB0EA56F}"/>
                  </a:ext>
                </a:extLst>
              </p:cNvPr>
              <p:cNvSpPr txBox="1"/>
              <p:nvPr/>
            </p:nvSpPr>
            <p:spPr>
              <a:xfrm>
                <a:off x="11696140" y="22035603"/>
                <a:ext cx="3411255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000" b="1" dirty="0">
                    <a:solidFill>
                      <a:schemeClr val="accent1">
                        <a:lumMod val="75000"/>
                      </a:schemeClr>
                    </a:solidFill>
                  </a:rPr>
                  <a:t>Aspergillus kawachii</a:t>
                </a:r>
                <a:endParaRPr lang="zh-CN" altLang="en-US" sz="30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6064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8EC08D92-6A9C-4DC7-B9BE-29D278AC2B1B}"/>
              </a:ext>
            </a:extLst>
          </p:cNvPr>
          <p:cNvGraphicFramePr>
            <a:graphicFrameLocks noGrp="1"/>
          </p:cNvGraphicFramePr>
          <p:nvPr/>
        </p:nvGraphicFramePr>
        <p:xfrm>
          <a:off x="1763180" y="3778400"/>
          <a:ext cx="2101733" cy="6303264"/>
        </p:xfrm>
        <a:graphic>
          <a:graphicData uri="http://schemas.openxmlformats.org/drawingml/2006/table">
            <a:tbl>
              <a:tblPr/>
              <a:tblGrid>
                <a:gridCol w="2101733">
                  <a:extLst>
                    <a:ext uri="{9D8B030D-6E8A-4147-A177-3AD203B41FA5}">
                      <a16:colId xmlns:a16="http://schemas.microsoft.com/office/drawing/2014/main" val="1637619680"/>
                    </a:ext>
                  </a:extLst>
                </a:gridCol>
              </a:tblGrid>
              <a:tr h="193308">
                <a:tc>
                  <a:txBody>
                    <a:bodyPr/>
                    <a:lstStyle/>
                    <a:p>
                      <a:pPr algn="r" fontAlgn="ctr"/>
                      <a:endParaRPr lang="en-US" sz="1230" b="1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15279722"/>
                  </a:ext>
                </a:extLst>
              </a:tr>
              <a:tr h="193308">
                <a:tc>
                  <a:txBody>
                    <a:bodyPr/>
                    <a:lstStyle/>
                    <a:p>
                      <a:pPr algn="r" fontAlgn="ctr"/>
                      <a:endParaRPr lang="en-US" sz="1230" b="1" kern="1200" spc="-5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39332401"/>
                  </a:ext>
                </a:extLst>
              </a:tr>
              <a:tr h="193308">
                <a:tc>
                  <a:txBody>
                    <a:bodyPr/>
                    <a:lstStyle/>
                    <a:p>
                      <a:pPr algn="r" fontAlgn="ctr"/>
                      <a:endParaRPr lang="en-US" sz="1230" b="1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81242115"/>
                  </a:ext>
                </a:extLst>
              </a:tr>
              <a:tr h="193308">
                <a:tc>
                  <a:txBody>
                    <a:bodyPr/>
                    <a:lstStyle/>
                    <a:p>
                      <a:pPr algn="r" fontAlgn="ctr"/>
                      <a:endParaRPr lang="en-US" sz="1230" b="1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82072491"/>
                  </a:ext>
                </a:extLst>
              </a:tr>
              <a:tr h="193308">
                <a:tc>
                  <a:txBody>
                    <a:bodyPr/>
                    <a:lstStyle/>
                    <a:p>
                      <a:pPr algn="r" fontAlgn="ctr"/>
                      <a:endParaRPr lang="en-US" sz="1230" b="1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90181406"/>
                  </a:ext>
                </a:extLst>
              </a:tr>
              <a:tr h="193308">
                <a:tc>
                  <a:txBody>
                    <a:bodyPr/>
                    <a:lstStyle/>
                    <a:p>
                      <a:pPr algn="r" fontAlgn="ctr"/>
                      <a:endParaRPr lang="en-US" sz="1230" b="1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55584947"/>
                  </a:ext>
                </a:extLst>
              </a:tr>
              <a:tr h="193308">
                <a:tc>
                  <a:txBody>
                    <a:bodyPr/>
                    <a:lstStyle/>
                    <a:p>
                      <a:pPr algn="r" fontAlgn="ctr"/>
                      <a:endParaRPr lang="en-US" sz="1230" b="1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62660107"/>
                  </a:ext>
                </a:extLst>
              </a:tr>
              <a:tr h="193308">
                <a:tc>
                  <a:txBody>
                    <a:bodyPr/>
                    <a:lstStyle/>
                    <a:p>
                      <a:pPr algn="r" fontAlgn="ctr"/>
                      <a:endParaRPr lang="en-US" sz="1230" b="1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37156464"/>
                  </a:ext>
                </a:extLst>
              </a:tr>
              <a:tr h="193308">
                <a:tc>
                  <a:txBody>
                    <a:bodyPr/>
                    <a:lstStyle/>
                    <a:p>
                      <a:pPr algn="r" fontAlgn="ctr"/>
                      <a:endParaRPr lang="en-US" sz="1230" b="1" kern="1200" spc="-5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38066676"/>
                  </a:ext>
                </a:extLst>
              </a:tr>
              <a:tr h="193308">
                <a:tc>
                  <a:txBody>
                    <a:bodyPr/>
                    <a:lstStyle/>
                    <a:p>
                      <a:pPr algn="r" fontAlgn="ctr"/>
                      <a:endParaRPr lang="en-US" sz="1230" b="1" kern="1200" spc="-5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86613271"/>
                  </a:ext>
                </a:extLst>
              </a:tr>
              <a:tr h="193308">
                <a:tc>
                  <a:txBody>
                    <a:bodyPr/>
                    <a:lstStyle/>
                    <a:p>
                      <a:pPr algn="r" fontAlgn="ctr"/>
                      <a:endParaRPr lang="en-US" sz="1230" b="1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66231016"/>
                  </a:ext>
                </a:extLst>
              </a:tr>
              <a:tr h="193308">
                <a:tc>
                  <a:txBody>
                    <a:bodyPr/>
                    <a:lstStyle/>
                    <a:p>
                      <a:pPr algn="r" fontAlgn="ctr"/>
                      <a:endParaRPr lang="en-US" sz="1230" b="1" kern="1200" spc="-5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48362803"/>
                  </a:ext>
                </a:extLst>
              </a:tr>
              <a:tr h="193308">
                <a:tc>
                  <a:txBody>
                    <a:bodyPr/>
                    <a:lstStyle/>
                    <a:p>
                      <a:pPr algn="r" fontAlgn="ctr"/>
                      <a:endParaRPr lang="en-US" sz="1230" b="1" kern="1200" spc="-5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92740590"/>
                  </a:ext>
                </a:extLst>
              </a:tr>
              <a:tr h="193308">
                <a:tc>
                  <a:txBody>
                    <a:bodyPr/>
                    <a:lstStyle/>
                    <a:p>
                      <a:pPr algn="r" fontAlgn="ctr"/>
                      <a:endParaRPr lang="en-US" sz="1230" b="1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78726125"/>
                  </a:ext>
                </a:extLst>
              </a:tr>
              <a:tr h="193308">
                <a:tc>
                  <a:txBody>
                    <a:bodyPr/>
                    <a:lstStyle/>
                    <a:p>
                      <a:pPr algn="r" fontAlgn="ctr"/>
                      <a:endParaRPr lang="en-US" sz="1230" b="1" kern="1200" spc="-5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48190412"/>
                  </a:ext>
                </a:extLst>
              </a:tr>
              <a:tr h="193308">
                <a:tc>
                  <a:txBody>
                    <a:bodyPr/>
                    <a:lstStyle/>
                    <a:p>
                      <a:pPr algn="r" fontAlgn="ctr"/>
                      <a:endParaRPr lang="en-US" sz="1230" b="1" kern="1200" spc="-5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93437380"/>
                  </a:ext>
                </a:extLst>
              </a:tr>
              <a:tr h="193308">
                <a:tc>
                  <a:txBody>
                    <a:bodyPr/>
                    <a:lstStyle/>
                    <a:p>
                      <a:pPr algn="r" fontAlgn="ctr"/>
                      <a:endParaRPr lang="en-US" sz="1230" b="1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47210085"/>
                  </a:ext>
                </a:extLst>
              </a:tr>
              <a:tr h="193308">
                <a:tc>
                  <a:txBody>
                    <a:bodyPr/>
                    <a:lstStyle/>
                    <a:p>
                      <a:pPr algn="r" fontAlgn="ctr"/>
                      <a:endParaRPr lang="en-US" sz="1230" b="1" kern="1200" spc="-5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53452722"/>
                  </a:ext>
                </a:extLst>
              </a:tr>
              <a:tr h="193308">
                <a:tc>
                  <a:txBody>
                    <a:bodyPr/>
                    <a:lstStyle/>
                    <a:p>
                      <a:pPr algn="r" fontAlgn="ctr"/>
                      <a:endParaRPr lang="en-US" sz="1230" b="1" kern="1200" spc="-5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7798772"/>
                  </a:ext>
                </a:extLst>
              </a:tr>
              <a:tr h="193308">
                <a:tc>
                  <a:txBody>
                    <a:bodyPr/>
                    <a:lstStyle/>
                    <a:p>
                      <a:pPr algn="r" fontAlgn="ctr"/>
                      <a:endParaRPr lang="en-US" sz="1230" b="1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61086199"/>
                  </a:ext>
                </a:extLst>
              </a:tr>
              <a:tr h="193308">
                <a:tc>
                  <a:txBody>
                    <a:bodyPr/>
                    <a:lstStyle/>
                    <a:p>
                      <a:pPr algn="r" fontAlgn="ctr"/>
                      <a:endParaRPr lang="en-US" sz="1230" b="1" kern="1200" spc="-5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9139104"/>
                  </a:ext>
                </a:extLst>
              </a:tr>
              <a:tr h="193308">
                <a:tc>
                  <a:txBody>
                    <a:bodyPr/>
                    <a:lstStyle/>
                    <a:p>
                      <a:pPr algn="r" fontAlgn="ctr"/>
                      <a:endParaRPr lang="en-US" sz="1230" b="1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26750294"/>
                  </a:ext>
                </a:extLst>
              </a:tr>
              <a:tr h="193308">
                <a:tc>
                  <a:txBody>
                    <a:bodyPr/>
                    <a:lstStyle/>
                    <a:p>
                      <a:pPr algn="r" fontAlgn="ctr"/>
                      <a:endParaRPr lang="en-US" sz="1230" b="1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39127872"/>
                  </a:ext>
                </a:extLst>
              </a:tr>
              <a:tr h="193308">
                <a:tc>
                  <a:txBody>
                    <a:bodyPr/>
                    <a:lstStyle/>
                    <a:p>
                      <a:pPr algn="r" fontAlgn="ctr"/>
                      <a:endParaRPr lang="en-US" sz="1230" b="1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9111151"/>
                  </a:ext>
                </a:extLst>
              </a:tr>
              <a:tr h="193308">
                <a:tc>
                  <a:txBody>
                    <a:bodyPr/>
                    <a:lstStyle/>
                    <a:p>
                      <a:pPr algn="r" fontAlgn="ctr"/>
                      <a:endParaRPr lang="en-US" sz="1230" b="1" kern="1200" spc="-5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81384859"/>
                  </a:ext>
                </a:extLst>
              </a:tr>
              <a:tr h="193308">
                <a:tc>
                  <a:txBody>
                    <a:bodyPr/>
                    <a:lstStyle/>
                    <a:p>
                      <a:pPr algn="r" fontAlgn="ctr"/>
                      <a:endParaRPr lang="en-US" sz="1230" b="1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48762033"/>
                  </a:ext>
                </a:extLst>
              </a:tr>
              <a:tr h="193308">
                <a:tc>
                  <a:txBody>
                    <a:bodyPr/>
                    <a:lstStyle/>
                    <a:p>
                      <a:pPr algn="r" fontAlgn="ctr"/>
                      <a:endParaRPr lang="en-US" sz="1230" b="1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2338263"/>
                  </a:ext>
                </a:extLst>
              </a:tr>
              <a:tr h="193308">
                <a:tc>
                  <a:txBody>
                    <a:bodyPr/>
                    <a:lstStyle/>
                    <a:p>
                      <a:pPr algn="r" fontAlgn="ctr"/>
                      <a:endParaRPr lang="en-US" sz="1230" b="1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62510047"/>
                  </a:ext>
                </a:extLst>
              </a:tr>
              <a:tr h="193308">
                <a:tc>
                  <a:txBody>
                    <a:bodyPr/>
                    <a:lstStyle/>
                    <a:p>
                      <a:pPr algn="r" fontAlgn="ctr"/>
                      <a:endParaRPr lang="en-US" sz="1230" b="1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74030630"/>
                  </a:ext>
                </a:extLst>
              </a:tr>
              <a:tr h="193308">
                <a:tc>
                  <a:txBody>
                    <a:bodyPr/>
                    <a:lstStyle/>
                    <a:p>
                      <a:pPr algn="r" fontAlgn="ctr"/>
                      <a:endParaRPr lang="en-US" sz="1230" b="1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82904460"/>
                  </a:ext>
                </a:extLst>
              </a:tr>
              <a:tr h="193308">
                <a:tc>
                  <a:txBody>
                    <a:bodyPr/>
                    <a:lstStyle/>
                    <a:p>
                      <a:pPr algn="r" fontAlgn="ctr"/>
                      <a:endParaRPr lang="en-US" sz="1230" b="1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57567349"/>
                  </a:ext>
                </a:extLst>
              </a:tr>
              <a:tr h="193308">
                <a:tc>
                  <a:txBody>
                    <a:bodyPr/>
                    <a:lstStyle/>
                    <a:p>
                      <a:pPr algn="r" fontAlgn="ctr"/>
                      <a:endParaRPr lang="en-US" sz="1230" b="1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91950056"/>
                  </a:ext>
                </a:extLst>
              </a:tr>
            </a:tbl>
          </a:graphicData>
        </a:graphic>
      </p:graphicFrame>
      <p:grpSp>
        <p:nvGrpSpPr>
          <p:cNvPr id="12" name="Group 11">
            <a:extLst>
              <a:ext uri="{FF2B5EF4-FFF2-40B4-BE49-F238E27FC236}">
                <a16:creationId xmlns:a16="http://schemas.microsoft.com/office/drawing/2014/main" id="{7FB9C39E-C463-4191-B30B-46DCB0A90979}"/>
              </a:ext>
            </a:extLst>
          </p:cNvPr>
          <p:cNvGrpSpPr/>
          <p:nvPr/>
        </p:nvGrpSpPr>
        <p:grpSpPr>
          <a:xfrm>
            <a:off x="1712924" y="633874"/>
            <a:ext cx="14847900" cy="9509491"/>
            <a:chOff x="1712924" y="633874"/>
            <a:chExt cx="14847900" cy="9509491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5F76586-5049-4DC2-9317-43322DB7E74F}"/>
                </a:ext>
              </a:extLst>
            </p:cNvPr>
            <p:cNvGrpSpPr/>
            <p:nvPr/>
          </p:nvGrpSpPr>
          <p:grpSpPr>
            <a:xfrm>
              <a:off x="3814987" y="633874"/>
              <a:ext cx="12745837" cy="9509491"/>
              <a:chOff x="5452896" y="633874"/>
              <a:chExt cx="12745837" cy="9509491"/>
            </a:xfrm>
          </p:grpSpPr>
          <p:pic>
            <p:nvPicPr>
              <p:cNvPr id="67" name="Picture 66">
                <a:extLst>
                  <a:ext uri="{FF2B5EF4-FFF2-40B4-BE49-F238E27FC236}">
                    <a16:creationId xmlns:a16="http://schemas.microsoft.com/office/drawing/2014/main" id="{4FC41114-0C4C-4A47-9370-6FE02AF8A1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5452896" y="3702944"/>
                <a:ext cx="6045034" cy="6440421"/>
              </a:xfrm>
              <a:prstGeom prst="rect">
                <a:avLst/>
              </a:prstGeom>
            </p:spPr>
          </p:pic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5A8E6A4-30B5-49D3-9B49-CBBB6BBC61AD}"/>
                  </a:ext>
                </a:extLst>
              </p:cNvPr>
              <p:cNvSpPr txBox="1"/>
              <p:nvPr/>
            </p:nvSpPr>
            <p:spPr>
              <a:xfrm>
                <a:off x="9044676" y="633874"/>
                <a:ext cx="157767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3200" dirty="0">
                    <a:solidFill>
                      <a:srgbClr val="C00000"/>
                    </a:solidFill>
                    <a:latin typeface="Bahnschrift Condensed" panose="020B0502040204020203" pitchFamily="34" charset="0"/>
                  </a:rPr>
                  <a:t>CRC group</a:t>
                </a:r>
                <a:endParaRPr lang="zh-CN" altLang="en-US" sz="3200" dirty="0">
                  <a:solidFill>
                    <a:srgbClr val="C00000"/>
                  </a:solidFill>
                  <a:latin typeface="Bahnschrift Condensed" panose="020B0502040204020203" pitchFamily="34" charset="0"/>
                </a:endParaRPr>
              </a:p>
            </p:txBody>
          </p:sp>
          <p:pic>
            <p:nvPicPr>
              <p:cNvPr id="66" name="Picture 65">
                <a:extLst>
                  <a:ext uri="{FF2B5EF4-FFF2-40B4-BE49-F238E27FC236}">
                    <a16:creationId xmlns:a16="http://schemas.microsoft.com/office/drawing/2014/main" id="{FDA0D260-173F-4376-8B63-1B785E1D9B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11492348" y="3702944"/>
                <a:ext cx="6254430" cy="6254430"/>
              </a:xfrm>
              <a:prstGeom prst="rect">
                <a:avLst/>
              </a:prstGeom>
            </p:spPr>
          </p:pic>
          <p:pic>
            <p:nvPicPr>
              <p:cNvPr id="186" name="Picture 185" descr="A screenshot of a video game&#10;&#10;Description automatically generated with medium confidence">
                <a:extLst>
                  <a:ext uri="{FF2B5EF4-FFF2-40B4-BE49-F238E27FC236}">
                    <a16:creationId xmlns:a16="http://schemas.microsoft.com/office/drawing/2014/main" id="{ADBFA703-3336-4458-9137-697B4A7091D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1017" t="16011" r="38493" b="13102"/>
              <a:stretch/>
            </p:blipFill>
            <p:spPr>
              <a:xfrm>
                <a:off x="13086691" y="5313378"/>
                <a:ext cx="5112042" cy="4717559"/>
              </a:xfrm>
              <a:prstGeom prst="rect">
                <a:avLst/>
              </a:prstGeom>
            </p:spPr>
          </p:pic>
        </p:grp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5FC194F8-6741-4EDB-9F22-EF7C73F2C9EA}"/>
                </a:ext>
              </a:extLst>
            </p:cNvPr>
            <p:cNvSpPr txBox="1"/>
            <p:nvPr/>
          </p:nvSpPr>
          <p:spPr>
            <a:xfrm>
              <a:off x="1712924" y="710061"/>
              <a:ext cx="41229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/>
                <a:t>a</a:t>
              </a:r>
              <a:endParaRPr lang="zh-CN" altLang="en-US" sz="3600" b="1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6630418-97B3-42BD-80B8-71EFEE115ED6}"/>
              </a:ext>
            </a:extLst>
          </p:cNvPr>
          <p:cNvGrpSpPr/>
          <p:nvPr/>
        </p:nvGrpSpPr>
        <p:grpSpPr>
          <a:xfrm>
            <a:off x="1712924" y="10345166"/>
            <a:ext cx="14395945" cy="7315825"/>
            <a:chOff x="1712924" y="16776964"/>
            <a:chExt cx="14395945" cy="7315825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BF0191F3-520C-42B8-9FBE-AE1233F4D686}"/>
                </a:ext>
              </a:extLst>
            </p:cNvPr>
            <p:cNvGrpSpPr/>
            <p:nvPr/>
          </p:nvGrpSpPr>
          <p:grpSpPr>
            <a:xfrm>
              <a:off x="3777175" y="16776964"/>
              <a:ext cx="12331694" cy="7315825"/>
              <a:chOff x="5415084" y="16776964"/>
              <a:chExt cx="12331694" cy="7315825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20E26C7-74E7-47EE-9824-B7F684D02C6B}"/>
                  </a:ext>
                </a:extLst>
              </p:cNvPr>
              <p:cNvSpPr txBox="1"/>
              <p:nvPr/>
            </p:nvSpPr>
            <p:spPr>
              <a:xfrm>
                <a:off x="9134716" y="16776964"/>
                <a:ext cx="226536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3200" dirty="0">
                    <a:solidFill>
                      <a:srgbClr val="57868C"/>
                    </a:solidFill>
                    <a:latin typeface="Bahnschrift Condensed" panose="020B0502040204020203" pitchFamily="34" charset="0"/>
                  </a:rPr>
                  <a:t>Healthy control</a:t>
                </a:r>
                <a:endParaRPr lang="zh-CN" altLang="en-US" sz="3200" dirty="0">
                  <a:solidFill>
                    <a:srgbClr val="57868C"/>
                  </a:solidFill>
                  <a:latin typeface="Bahnschrift Condensed" panose="020B0502040204020203" pitchFamily="34" charset="0"/>
                </a:endParaRPr>
              </a:p>
            </p:txBody>
          </p:sp>
          <p:pic>
            <p:nvPicPr>
              <p:cNvPr id="47" name="Picture 46">
                <a:extLst>
                  <a:ext uri="{FF2B5EF4-FFF2-40B4-BE49-F238E27FC236}">
                    <a16:creationId xmlns:a16="http://schemas.microsoft.com/office/drawing/2014/main" id="{0954F879-827C-444A-A679-4B82DAAF32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11492348" y="17447505"/>
                <a:ext cx="6254430" cy="6254430"/>
              </a:xfrm>
              <a:prstGeom prst="rect">
                <a:avLst/>
              </a:prstGeom>
            </p:spPr>
          </p:pic>
          <p:pic>
            <p:nvPicPr>
              <p:cNvPr id="48" name="Picture 47">
                <a:extLst>
                  <a:ext uri="{FF2B5EF4-FFF2-40B4-BE49-F238E27FC236}">
                    <a16:creationId xmlns:a16="http://schemas.microsoft.com/office/drawing/2014/main" id="{02AA07EA-8684-4E1C-B4C7-71334B26A39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5415084" y="17438120"/>
                <a:ext cx="6045034" cy="6440422"/>
              </a:xfrm>
              <a:prstGeom prst="rect">
                <a:avLst/>
              </a:prstGeom>
            </p:spPr>
          </p:pic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F51845C2-18B1-48A6-B206-5756F117C5B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9662" r="34352"/>
              <a:stretch/>
            </p:blipFill>
            <p:spPr>
              <a:xfrm>
                <a:off x="13090948" y="18692789"/>
                <a:ext cx="4642338" cy="5400000"/>
              </a:xfrm>
              <a:prstGeom prst="rect">
                <a:avLst/>
              </a:prstGeom>
            </p:spPr>
          </p:pic>
        </p:grp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F45B8FCD-50B1-40C7-B3B6-9AC7FB4F0F32}"/>
                </a:ext>
              </a:extLst>
            </p:cNvPr>
            <p:cNvSpPr txBox="1"/>
            <p:nvPr/>
          </p:nvSpPr>
          <p:spPr>
            <a:xfrm>
              <a:off x="1712924" y="16844404"/>
              <a:ext cx="43313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/>
                <a:t>b</a:t>
              </a:r>
              <a:endParaRPr lang="zh-CN" altLang="en-US" sz="3600" b="1" dirty="0"/>
            </a:p>
          </p:txBody>
        </p:sp>
      </p:grpSp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CC84D3CA-D566-4839-92BF-5C8DAE393C7B}"/>
              </a:ext>
            </a:extLst>
          </p:cNvPr>
          <p:cNvGraphicFramePr>
            <a:graphicFrameLocks noGrp="1"/>
          </p:cNvGraphicFramePr>
          <p:nvPr/>
        </p:nvGraphicFramePr>
        <p:xfrm>
          <a:off x="1367136" y="3778400"/>
          <a:ext cx="2412268" cy="6254421"/>
        </p:xfrm>
        <a:graphic>
          <a:graphicData uri="http://schemas.openxmlformats.org/drawingml/2006/table">
            <a:tbl>
              <a:tblPr/>
              <a:tblGrid>
                <a:gridCol w="2412268">
                  <a:extLst>
                    <a:ext uri="{9D8B030D-6E8A-4147-A177-3AD203B41FA5}">
                      <a16:colId xmlns:a16="http://schemas.microsoft.com/office/drawing/2014/main" val="1637619680"/>
                    </a:ext>
                  </a:extLst>
                </a:gridCol>
              </a:tblGrid>
              <a:tr h="188373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600" kern="1200" spc="-5" dirty="0">
                          <a:solidFill>
                            <a:srgbClr val="C00000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Aspergillus rambellii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5279722"/>
                  </a:ext>
                </a:extLst>
              </a:tr>
              <a:tr h="188373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600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Rhizophagus irregularis</a:t>
                      </a:r>
                      <a:endParaRPr lang="en-US" sz="1600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9332401"/>
                  </a:ext>
                </a:extLst>
              </a:tr>
              <a:tr h="188373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600" kern="1200" spc="-5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Moniliophthora perniciosa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1242115"/>
                  </a:ext>
                </a:extLst>
              </a:tr>
              <a:tr h="188373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600" kern="1200" spc="-5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Erysiphe pulchra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2072491"/>
                  </a:ext>
                </a:extLst>
              </a:tr>
              <a:tr h="188373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600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Sphaerulina musiva</a:t>
                      </a:r>
                      <a:endParaRPr lang="en-US" sz="1600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0181406"/>
                  </a:ext>
                </a:extLst>
              </a:tr>
              <a:tr h="188373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600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Phytophthora capsici</a:t>
                      </a:r>
                      <a:endParaRPr lang="en-US" sz="1600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5584947"/>
                  </a:ext>
                </a:extLst>
              </a:tr>
              <a:tr h="188373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600" kern="1200" spc="-5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Trichophyton mentagrophytes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2660107"/>
                  </a:ext>
                </a:extLst>
              </a:tr>
              <a:tr h="188373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600" kern="1200" spc="-5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Aspergillus kawachii</a:t>
                      </a:r>
                      <a:endParaRPr lang="en-US" sz="1600" kern="1200" spc="-5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7156464"/>
                  </a:ext>
                </a:extLst>
              </a:tr>
              <a:tr h="188373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600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Pneumocystis murina</a:t>
                      </a:r>
                      <a:endParaRPr lang="en-US" sz="1600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8066676"/>
                  </a:ext>
                </a:extLst>
              </a:tr>
              <a:tr h="188373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600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Debaryomyces hansenii</a:t>
                      </a:r>
                      <a:endParaRPr lang="en-US" sz="1600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6613271"/>
                  </a:ext>
                </a:extLst>
              </a:tr>
              <a:tr h="188373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600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Trichoderma atroviride</a:t>
                      </a:r>
                      <a:endParaRPr lang="en-US" sz="1600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231016"/>
                  </a:ext>
                </a:extLst>
              </a:tr>
              <a:tr h="188373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600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Pseudocercospora musae</a:t>
                      </a:r>
                      <a:endParaRPr lang="en-US" sz="1600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8362803"/>
                  </a:ext>
                </a:extLst>
              </a:tr>
              <a:tr h="188373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600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Cordyceps sp. RAO−2017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2740590"/>
                  </a:ext>
                </a:extLst>
              </a:tr>
              <a:tr h="188373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600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Rhizophagus clarus</a:t>
                      </a:r>
                      <a:endParaRPr lang="en-US" sz="1600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8726125"/>
                  </a:ext>
                </a:extLst>
              </a:tr>
              <a:tr h="188373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600" kern="1200" spc="-5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Pichia kudriavzevii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8190412"/>
                  </a:ext>
                </a:extLst>
              </a:tr>
              <a:tr h="226485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600" kern="1200" spc="-5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Paracoccidioides brasiliensis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3437380"/>
                  </a:ext>
                </a:extLst>
              </a:tr>
              <a:tr h="188373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600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Albugo candida</a:t>
                      </a:r>
                      <a:endParaRPr lang="en-US" sz="1600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7210085"/>
                  </a:ext>
                </a:extLst>
              </a:tr>
              <a:tr h="188373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600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Lipomyces starkeyi</a:t>
                      </a:r>
                      <a:endParaRPr lang="en-US" sz="1600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3452722"/>
                  </a:ext>
                </a:extLst>
              </a:tr>
              <a:tr h="188373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600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Naumovozyma dairenensis</a:t>
                      </a:r>
                      <a:endParaRPr lang="en-US" sz="1600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798772"/>
                  </a:ext>
                </a:extLst>
              </a:tr>
              <a:tr h="188373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600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Phytopythium vexans</a:t>
                      </a:r>
                      <a:endParaRPr lang="en-US" sz="1600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1086199"/>
                  </a:ext>
                </a:extLst>
              </a:tr>
              <a:tr h="188373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600" kern="1200" spc="-5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Aspergillus ochraceoroseus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9139104"/>
                  </a:ext>
                </a:extLst>
              </a:tr>
              <a:tr h="188373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600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Colletotrichum fioriniae</a:t>
                      </a:r>
                      <a:endParaRPr lang="en-US" sz="1600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6750294"/>
                  </a:ext>
                </a:extLst>
              </a:tr>
              <a:tr h="188373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600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Coniochaeta ligniaria</a:t>
                      </a:r>
                      <a:endParaRPr lang="en-US" sz="1600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9127872"/>
                  </a:ext>
                </a:extLst>
              </a:tr>
              <a:tr h="188373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600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Leucoagaricus sp. SymC.cos</a:t>
                      </a:r>
                      <a:endParaRPr lang="en-US" sz="1600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111151"/>
                  </a:ext>
                </a:extLst>
              </a:tr>
              <a:tr h="188373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600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Colletotrichum salicis</a:t>
                      </a:r>
                      <a:endParaRPr lang="en-US" sz="1600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1384859"/>
                  </a:ext>
                </a:extLst>
              </a:tr>
              <a:tr h="188373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600" kern="1200" spc="-5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[Candida] arabinofermentans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8762033"/>
                  </a:ext>
                </a:extLst>
              </a:tr>
              <a:tr h="188373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600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Baudoinia panamericana</a:t>
                      </a:r>
                      <a:endParaRPr lang="en-US" sz="1600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2338263"/>
                  </a:ext>
                </a:extLst>
              </a:tr>
              <a:tr h="188373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600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Hyaloscypha variabilis</a:t>
                      </a:r>
                      <a:endParaRPr lang="en-US" sz="1600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2510047"/>
                  </a:ext>
                </a:extLst>
              </a:tr>
              <a:tr h="188373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600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Schizosaccharomyces pombe</a:t>
                      </a:r>
                      <a:endParaRPr lang="en-US" sz="1600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4030630"/>
                  </a:ext>
                </a:extLst>
              </a:tr>
              <a:tr h="188373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600" kern="1200" spc="-5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Tuber magnatum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2904460"/>
                  </a:ext>
                </a:extLst>
              </a:tr>
              <a:tr h="188373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600" kern="1200" spc="-5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Thielaviopsis punctulata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7567349"/>
                  </a:ext>
                </a:extLst>
              </a:tr>
              <a:tr h="188373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600" kern="1200" spc="-5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Edhazardia aedis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1950056"/>
                  </a:ext>
                </a:extLst>
              </a:tr>
              <a:tr h="188373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600" kern="1200" spc="-5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Choanephora cucurbitarum</a:t>
                      </a:r>
                    </a:p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endParaRPr lang="en-US" sz="1600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2935018"/>
                  </a:ext>
                </a:extLst>
              </a:tr>
            </a:tbl>
          </a:graphicData>
        </a:graphic>
      </p:graphicFrame>
      <p:graphicFrame>
        <p:nvGraphicFramePr>
          <p:cNvPr id="98" name="Table 97">
            <a:extLst>
              <a:ext uri="{FF2B5EF4-FFF2-40B4-BE49-F238E27FC236}">
                <a16:creationId xmlns:a16="http://schemas.microsoft.com/office/drawing/2014/main" id="{4E1DB400-A2FB-4731-89FF-60B4B884B0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5453117"/>
              </p:ext>
            </p:extLst>
          </p:nvPr>
        </p:nvGraphicFramePr>
        <p:xfrm>
          <a:off x="1385411" y="11065383"/>
          <a:ext cx="2412268" cy="6254421"/>
        </p:xfrm>
        <a:graphic>
          <a:graphicData uri="http://schemas.openxmlformats.org/drawingml/2006/table">
            <a:tbl>
              <a:tblPr/>
              <a:tblGrid>
                <a:gridCol w="2412268">
                  <a:extLst>
                    <a:ext uri="{9D8B030D-6E8A-4147-A177-3AD203B41FA5}">
                      <a16:colId xmlns:a16="http://schemas.microsoft.com/office/drawing/2014/main" val="1637619680"/>
                    </a:ext>
                  </a:extLst>
                </a:gridCol>
              </a:tblGrid>
              <a:tr h="188373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600" kern="1200" spc="-5" dirty="0">
                          <a:solidFill>
                            <a:srgbClr val="C00000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Aspergillus rambellii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5279722"/>
                  </a:ext>
                </a:extLst>
              </a:tr>
              <a:tr h="188373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600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Rhizophagus irregularis</a:t>
                      </a:r>
                      <a:endParaRPr lang="en-US" sz="1600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9332401"/>
                  </a:ext>
                </a:extLst>
              </a:tr>
              <a:tr h="188373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600" kern="1200" spc="-5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Moniliophthora perniciosa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1242115"/>
                  </a:ext>
                </a:extLst>
              </a:tr>
              <a:tr h="188373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600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Erysiphe pulchra</a:t>
                      </a:r>
                      <a:endParaRPr lang="en-US" sz="1600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2072491"/>
                  </a:ext>
                </a:extLst>
              </a:tr>
              <a:tr h="188373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600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Sphaerulina musiva</a:t>
                      </a:r>
                      <a:endParaRPr lang="en-US" sz="1600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0181406"/>
                  </a:ext>
                </a:extLst>
              </a:tr>
              <a:tr h="188373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600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Phytophthora capsici</a:t>
                      </a:r>
                      <a:endParaRPr lang="en-US" sz="1600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5584947"/>
                  </a:ext>
                </a:extLst>
              </a:tr>
              <a:tr h="188373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600" kern="1200" spc="-5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Trichophyton mentagrophytes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2660107"/>
                  </a:ext>
                </a:extLst>
              </a:tr>
              <a:tr h="188373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600" kern="1200" spc="-5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Aspergillus kawachii</a:t>
                      </a:r>
                      <a:endParaRPr lang="en-US" sz="1600" kern="1200" spc="-5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7156464"/>
                  </a:ext>
                </a:extLst>
              </a:tr>
              <a:tr h="188373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600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Pneumocystis murina</a:t>
                      </a:r>
                      <a:endParaRPr lang="en-US" sz="1600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8066676"/>
                  </a:ext>
                </a:extLst>
              </a:tr>
              <a:tr h="188373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600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Debaryomyces hansenii</a:t>
                      </a:r>
                      <a:endParaRPr lang="en-US" sz="1600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6613271"/>
                  </a:ext>
                </a:extLst>
              </a:tr>
              <a:tr h="188373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600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Trichoderma atroviride</a:t>
                      </a:r>
                      <a:endParaRPr lang="en-US" sz="1600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231016"/>
                  </a:ext>
                </a:extLst>
              </a:tr>
              <a:tr h="188373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600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Pseudocercospora musae</a:t>
                      </a:r>
                      <a:endParaRPr lang="en-US" sz="1600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8362803"/>
                  </a:ext>
                </a:extLst>
              </a:tr>
              <a:tr h="188373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600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Cordyceps sp. RAO−2017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2740590"/>
                  </a:ext>
                </a:extLst>
              </a:tr>
              <a:tr h="188373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600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Rhizophagus clarus</a:t>
                      </a:r>
                      <a:endParaRPr lang="en-US" sz="1600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8726125"/>
                  </a:ext>
                </a:extLst>
              </a:tr>
              <a:tr h="188373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600" kern="1200" spc="-5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Pichia kudriavzevii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8190412"/>
                  </a:ext>
                </a:extLst>
              </a:tr>
              <a:tr h="226485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600" kern="1200" spc="-5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Paracoccidioides brasiliensis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3437380"/>
                  </a:ext>
                </a:extLst>
              </a:tr>
              <a:tr h="188373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600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Albugo candida</a:t>
                      </a:r>
                      <a:endParaRPr lang="en-US" sz="1600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7210085"/>
                  </a:ext>
                </a:extLst>
              </a:tr>
              <a:tr h="188373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600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Lipomyces starkeyi</a:t>
                      </a:r>
                      <a:endParaRPr lang="en-US" sz="1600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3452722"/>
                  </a:ext>
                </a:extLst>
              </a:tr>
              <a:tr h="188373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600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Naumovozyma dairenensis</a:t>
                      </a:r>
                      <a:endParaRPr lang="en-US" sz="1600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798772"/>
                  </a:ext>
                </a:extLst>
              </a:tr>
              <a:tr h="188373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600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Phytopythium vexans</a:t>
                      </a:r>
                      <a:endParaRPr lang="en-US" sz="1600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1086199"/>
                  </a:ext>
                </a:extLst>
              </a:tr>
              <a:tr h="188373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600" kern="1200" spc="-5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Aspergillus ochraceoroseus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9139104"/>
                  </a:ext>
                </a:extLst>
              </a:tr>
              <a:tr h="188373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600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Colletotrichum fioriniae</a:t>
                      </a:r>
                      <a:endParaRPr lang="en-US" sz="1600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6750294"/>
                  </a:ext>
                </a:extLst>
              </a:tr>
              <a:tr h="188373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600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Coniochaeta ligniaria</a:t>
                      </a:r>
                      <a:endParaRPr lang="en-US" sz="1600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9127872"/>
                  </a:ext>
                </a:extLst>
              </a:tr>
              <a:tr h="188373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600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Leucoagaricus sp. SymC.cos</a:t>
                      </a:r>
                      <a:endParaRPr lang="en-US" sz="1600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111151"/>
                  </a:ext>
                </a:extLst>
              </a:tr>
              <a:tr h="188373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600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Colletotrichum salicis</a:t>
                      </a:r>
                      <a:endParaRPr lang="en-US" sz="1600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1384859"/>
                  </a:ext>
                </a:extLst>
              </a:tr>
              <a:tr h="188373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600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[Candida] arabinofermentans</a:t>
                      </a:r>
                      <a:endParaRPr lang="en-US" sz="1600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8762033"/>
                  </a:ext>
                </a:extLst>
              </a:tr>
              <a:tr h="188373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600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Baudoinia panamericana</a:t>
                      </a:r>
                      <a:endParaRPr lang="en-US" sz="1600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2338263"/>
                  </a:ext>
                </a:extLst>
              </a:tr>
              <a:tr h="188373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600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Hyaloscypha variabilis</a:t>
                      </a:r>
                      <a:endParaRPr lang="en-US" sz="1600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2510047"/>
                  </a:ext>
                </a:extLst>
              </a:tr>
              <a:tr h="188373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600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Schizosaccharomyces pombe</a:t>
                      </a:r>
                      <a:endParaRPr lang="en-US" sz="1600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4030630"/>
                  </a:ext>
                </a:extLst>
              </a:tr>
              <a:tr h="188373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600" kern="1200" spc="-5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Tuber magnatum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2904460"/>
                  </a:ext>
                </a:extLst>
              </a:tr>
              <a:tr h="188373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600" kern="1200" spc="-5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Thielaviopsis punctulata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7567349"/>
                  </a:ext>
                </a:extLst>
              </a:tr>
              <a:tr h="188373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600" kern="1200" spc="-5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Edhazardia aedis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1950056"/>
                  </a:ext>
                </a:extLst>
              </a:tr>
              <a:tr h="188373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600" kern="1200" spc="-5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Choanephora cucurbitarum</a:t>
                      </a:r>
                    </a:p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endParaRPr lang="en-US" sz="1600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2935018"/>
                  </a:ext>
                </a:extLst>
              </a:tr>
            </a:tbl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4486D70B-6D62-4A39-8352-F0FC0EC4723A}"/>
              </a:ext>
            </a:extLst>
          </p:cNvPr>
          <p:cNvGrpSpPr/>
          <p:nvPr/>
        </p:nvGrpSpPr>
        <p:grpSpPr>
          <a:xfrm>
            <a:off x="3899782" y="17480400"/>
            <a:ext cx="11429235" cy="2496352"/>
            <a:chOff x="3899782" y="23912198"/>
            <a:chExt cx="11429235" cy="2496352"/>
          </a:xfrm>
        </p:grpSpPr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4F77C4CB-6CA6-4FC4-9D90-B7C7C01054DA}"/>
                </a:ext>
              </a:extLst>
            </p:cNvPr>
            <p:cNvGrpSpPr/>
            <p:nvPr/>
          </p:nvGrpSpPr>
          <p:grpSpPr>
            <a:xfrm>
              <a:off x="8868027" y="24017434"/>
              <a:ext cx="6460990" cy="1970655"/>
              <a:chOff x="6499434" y="17456477"/>
              <a:chExt cx="6460990" cy="1970655"/>
            </a:xfrm>
          </p:grpSpPr>
          <p:grpSp>
            <p:nvGrpSpPr>
              <p:cNvPr id="162" name="Group 161">
                <a:extLst>
                  <a:ext uri="{FF2B5EF4-FFF2-40B4-BE49-F238E27FC236}">
                    <a16:creationId xmlns:a16="http://schemas.microsoft.com/office/drawing/2014/main" id="{81200671-91DF-407C-8708-63082A902F10}"/>
                  </a:ext>
                </a:extLst>
              </p:cNvPr>
              <p:cNvGrpSpPr/>
              <p:nvPr/>
            </p:nvGrpSpPr>
            <p:grpSpPr>
              <a:xfrm>
                <a:off x="6506514" y="17483000"/>
                <a:ext cx="1395110" cy="368572"/>
                <a:chOff x="1295128" y="13418961"/>
                <a:chExt cx="1927106" cy="509119"/>
              </a:xfrm>
            </p:grpSpPr>
            <p:sp>
              <p:nvSpPr>
                <p:cNvPr id="216" name="Oval 215">
                  <a:extLst>
                    <a:ext uri="{FF2B5EF4-FFF2-40B4-BE49-F238E27FC236}">
                      <a16:creationId xmlns:a16="http://schemas.microsoft.com/office/drawing/2014/main" id="{52254253-16CF-4F4D-B907-6D94EC1EED6A}"/>
                    </a:ext>
                  </a:extLst>
                </p:cNvPr>
                <p:cNvSpPr/>
                <p:nvPr/>
              </p:nvSpPr>
              <p:spPr>
                <a:xfrm>
                  <a:off x="1295128" y="13460028"/>
                  <a:ext cx="468052" cy="468052"/>
                </a:xfrm>
                <a:prstGeom prst="ellipse">
                  <a:avLst/>
                </a:prstGeom>
                <a:solidFill>
                  <a:srgbClr val="FF3333"/>
                </a:solidFill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 b="1" i="1" dirty="0"/>
                </a:p>
              </p:txBody>
            </p:sp>
            <p:sp>
              <p:nvSpPr>
                <p:cNvPr id="217" name="TextBox 216">
                  <a:extLst>
                    <a:ext uri="{FF2B5EF4-FFF2-40B4-BE49-F238E27FC236}">
                      <a16:creationId xmlns:a16="http://schemas.microsoft.com/office/drawing/2014/main" id="{516BEA68-D6FE-4C8F-A7DF-5C11321DAE6E}"/>
                    </a:ext>
                  </a:extLst>
                </p:cNvPr>
                <p:cNvSpPr txBox="1"/>
                <p:nvPr/>
              </p:nvSpPr>
              <p:spPr>
                <a:xfrm>
                  <a:off x="1763180" y="13418961"/>
                  <a:ext cx="14590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b="1" i="1" dirty="0"/>
                    <a:t>Asperillaceae</a:t>
                  </a:r>
                  <a:endParaRPr lang="zh-CN" altLang="en-US" b="1" i="1" dirty="0"/>
                </a:p>
              </p:txBody>
            </p:sp>
          </p:grpSp>
          <p:grpSp>
            <p:nvGrpSpPr>
              <p:cNvPr id="163" name="Group 162">
                <a:extLst>
                  <a:ext uri="{FF2B5EF4-FFF2-40B4-BE49-F238E27FC236}">
                    <a16:creationId xmlns:a16="http://schemas.microsoft.com/office/drawing/2014/main" id="{1965C6AD-0F01-43BD-A020-10A26AC77F83}"/>
                  </a:ext>
                </a:extLst>
              </p:cNvPr>
              <p:cNvGrpSpPr/>
              <p:nvPr/>
            </p:nvGrpSpPr>
            <p:grpSpPr>
              <a:xfrm>
                <a:off x="8521497" y="17456477"/>
                <a:ext cx="1727703" cy="360690"/>
                <a:chOff x="1481306" y="13429849"/>
                <a:chExt cx="2386526" cy="498231"/>
              </a:xfrm>
            </p:grpSpPr>
            <p:sp>
              <p:nvSpPr>
                <p:cNvPr id="214" name="Oval 213">
                  <a:extLst>
                    <a:ext uri="{FF2B5EF4-FFF2-40B4-BE49-F238E27FC236}">
                      <a16:creationId xmlns:a16="http://schemas.microsoft.com/office/drawing/2014/main" id="{0DD9492E-04C0-4801-A7B1-A3ADA2149778}"/>
                    </a:ext>
                  </a:extLst>
                </p:cNvPr>
                <p:cNvSpPr/>
                <p:nvPr/>
              </p:nvSpPr>
              <p:spPr>
                <a:xfrm>
                  <a:off x="1481306" y="13460028"/>
                  <a:ext cx="468052" cy="468052"/>
                </a:xfrm>
                <a:prstGeom prst="ellipse">
                  <a:avLst/>
                </a:prstGeom>
                <a:solidFill>
                  <a:srgbClr val="947770"/>
                </a:solidFill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 b="1" i="1" dirty="0"/>
                </a:p>
              </p:txBody>
            </p:sp>
            <p:sp>
              <p:nvSpPr>
                <p:cNvPr id="215" name="TextBox 214">
                  <a:extLst>
                    <a:ext uri="{FF2B5EF4-FFF2-40B4-BE49-F238E27FC236}">
                      <a16:creationId xmlns:a16="http://schemas.microsoft.com/office/drawing/2014/main" id="{225EFB28-214A-4849-9224-05E2C0951ADA}"/>
                    </a:ext>
                  </a:extLst>
                </p:cNvPr>
                <p:cNvSpPr txBox="1"/>
                <p:nvPr/>
              </p:nvSpPr>
              <p:spPr>
                <a:xfrm>
                  <a:off x="1949358" y="13429849"/>
                  <a:ext cx="1918474" cy="36933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b="1" i="1" dirty="0"/>
                    <a:t>Ceratocystidaceae</a:t>
                  </a:r>
                  <a:endParaRPr lang="zh-CN" altLang="en-US" b="1" i="1" dirty="0"/>
                </a:p>
              </p:txBody>
            </p:sp>
          </p:grpSp>
          <p:grpSp>
            <p:nvGrpSpPr>
              <p:cNvPr id="164" name="Group 163">
                <a:extLst>
                  <a:ext uri="{FF2B5EF4-FFF2-40B4-BE49-F238E27FC236}">
                    <a16:creationId xmlns:a16="http://schemas.microsoft.com/office/drawing/2014/main" id="{E1C1F750-1CCE-4DBA-A577-E386A80410EE}"/>
                  </a:ext>
                </a:extLst>
              </p:cNvPr>
              <p:cNvGrpSpPr/>
              <p:nvPr/>
            </p:nvGrpSpPr>
            <p:grpSpPr>
              <a:xfrm>
                <a:off x="11049597" y="17456477"/>
                <a:ext cx="1719858" cy="360690"/>
                <a:chOff x="1481306" y="13429849"/>
                <a:chExt cx="2375690" cy="498231"/>
              </a:xfrm>
            </p:grpSpPr>
            <p:sp>
              <p:nvSpPr>
                <p:cNvPr id="212" name="Oval 211">
                  <a:extLst>
                    <a:ext uri="{FF2B5EF4-FFF2-40B4-BE49-F238E27FC236}">
                      <a16:creationId xmlns:a16="http://schemas.microsoft.com/office/drawing/2014/main" id="{C1EF287C-DD3F-4AEB-97EF-CB926DE71295}"/>
                    </a:ext>
                  </a:extLst>
                </p:cNvPr>
                <p:cNvSpPr/>
                <p:nvPr/>
              </p:nvSpPr>
              <p:spPr>
                <a:xfrm>
                  <a:off x="1481306" y="13460028"/>
                  <a:ext cx="468052" cy="468052"/>
                </a:xfrm>
                <a:prstGeom prst="ellipse">
                  <a:avLst/>
                </a:prstGeom>
                <a:solidFill>
                  <a:srgbClr val="CCFFCC"/>
                </a:solidFill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 b="1" i="1" dirty="0"/>
                </a:p>
              </p:txBody>
            </p:sp>
            <p:sp>
              <p:nvSpPr>
                <p:cNvPr id="213" name="TextBox 212">
                  <a:extLst>
                    <a:ext uri="{FF2B5EF4-FFF2-40B4-BE49-F238E27FC236}">
                      <a16:creationId xmlns:a16="http://schemas.microsoft.com/office/drawing/2014/main" id="{325BE259-C0F7-4ED6-B4BE-BCF4E9D09833}"/>
                    </a:ext>
                  </a:extLst>
                </p:cNvPr>
                <p:cNvSpPr txBox="1"/>
                <p:nvPr/>
              </p:nvSpPr>
              <p:spPr>
                <a:xfrm>
                  <a:off x="1949358" y="13429849"/>
                  <a:ext cx="1907638" cy="36933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b="1" i="1" dirty="0"/>
                    <a:t>Choanephoraceae</a:t>
                  </a:r>
                  <a:endParaRPr lang="zh-CN" altLang="en-US" b="1" i="1" dirty="0"/>
                </a:p>
              </p:txBody>
            </p:sp>
          </p:grpSp>
          <p:grpSp>
            <p:nvGrpSpPr>
              <p:cNvPr id="165" name="Group 164">
                <a:extLst>
                  <a:ext uri="{FF2B5EF4-FFF2-40B4-BE49-F238E27FC236}">
                    <a16:creationId xmlns:a16="http://schemas.microsoft.com/office/drawing/2014/main" id="{6720B9E5-C785-4356-AED1-8C8365802005}"/>
                  </a:ext>
                </a:extLst>
              </p:cNvPr>
              <p:cNvGrpSpPr/>
              <p:nvPr/>
            </p:nvGrpSpPr>
            <p:grpSpPr>
              <a:xfrm>
                <a:off x="11049597" y="18642580"/>
                <a:ext cx="1571503" cy="360690"/>
                <a:chOff x="1481306" y="13429849"/>
                <a:chExt cx="2170762" cy="498231"/>
              </a:xfrm>
            </p:grpSpPr>
            <p:sp>
              <p:nvSpPr>
                <p:cNvPr id="210" name="Oval 209">
                  <a:extLst>
                    <a:ext uri="{FF2B5EF4-FFF2-40B4-BE49-F238E27FC236}">
                      <a16:creationId xmlns:a16="http://schemas.microsoft.com/office/drawing/2014/main" id="{A7A08B2B-7BAA-4263-B6F6-848EFD012D67}"/>
                    </a:ext>
                  </a:extLst>
                </p:cNvPr>
                <p:cNvSpPr/>
                <p:nvPr/>
              </p:nvSpPr>
              <p:spPr>
                <a:xfrm>
                  <a:off x="1481306" y="13460028"/>
                  <a:ext cx="468052" cy="468052"/>
                </a:xfrm>
                <a:prstGeom prst="ellipse">
                  <a:avLst/>
                </a:prstGeom>
                <a:solidFill>
                  <a:srgbClr val="9E7EAC"/>
                </a:solidFill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 b="1" i="1" dirty="0"/>
                </a:p>
              </p:txBody>
            </p:sp>
            <p:sp>
              <p:nvSpPr>
                <p:cNvPr id="211" name="TextBox 210">
                  <a:extLst>
                    <a:ext uri="{FF2B5EF4-FFF2-40B4-BE49-F238E27FC236}">
                      <a16:creationId xmlns:a16="http://schemas.microsoft.com/office/drawing/2014/main" id="{10C5199F-CE64-4117-98ED-04CA9A98F439}"/>
                    </a:ext>
                  </a:extLst>
                </p:cNvPr>
                <p:cNvSpPr txBox="1"/>
                <p:nvPr/>
              </p:nvSpPr>
              <p:spPr>
                <a:xfrm>
                  <a:off x="1949358" y="13429849"/>
                  <a:ext cx="1702710" cy="36933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b="1" i="1" dirty="0"/>
                    <a:t>Cordycipitaceae</a:t>
                  </a:r>
                  <a:endParaRPr lang="zh-CN" altLang="en-US" b="1" i="1" dirty="0"/>
                </a:p>
              </p:txBody>
            </p:sp>
          </p:grpSp>
          <p:grpSp>
            <p:nvGrpSpPr>
              <p:cNvPr id="174" name="Group 173">
                <a:extLst>
                  <a:ext uri="{FF2B5EF4-FFF2-40B4-BE49-F238E27FC236}">
                    <a16:creationId xmlns:a16="http://schemas.microsoft.com/office/drawing/2014/main" id="{95AFA577-D5F7-4F81-B114-F1172AE5EA1F}"/>
                  </a:ext>
                </a:extLst>
              </p:cNvPr>
              <p:cNvGrpSpPr/>
              <p:nvPr/>
            </p:nvGrpSpPr>
            <p:grpSpPr>
              <a:xfrm>
                <a:off x="6506514" y="18661361"/>
                <a:ext cx="1489434" cy="339415"/>
                <a:chOff x="-7848715" y="15071049"/>
                <a:chExt cx="2057398" cy="468844"/>
              </a:xfrm>
            </p:grpSpPr>
            <p:sp>
              <p:nvSpPr>
                <p:cNvPr id="208" name="Oval 207">
                  <a:extLst>
                    <a:ext uri="{FF2B5EF4-FFF2-40B4-BE49-F238E27FC236}">
                      <a16:creationId xmlns:a16="http://schemas.microsoft.com/office/drawing/2014/main" id="{1AD910E3-6124-4137-8116-352C0AA1E3F5}"/>
                    </a:ext>
                  </a:extLst>
                </p:cNvPr>
                <p:cNvSpPr/>
                <p:nvPr/>
              </p:nvSpPr>
              <p:spPr>
                <a:xfrm>
                  <a:off x="-7848715" y="15071841"/>
                  <a:ext cx="468052" cy="468052"/>
                </a:xfrm>
                <a:prstGeom prst="ellipse">
                  <a:avLst/>
                </a:prstGeom>
                <a:solidFill>
                  <a:srgbClr val="A4D2DD"/>
                </a:solidFill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 b="1" i="1" dirty="0"/>
                </a:p>
              </p:txBody>
            </p:sp>
            <p:sp>
              <p:nvSpPr>
                <p:cNvPr id="209" name="TextBox 208">
                  <a:extLst>
                    <a:ext uri="{FF2B5EF4-FFF2-40B4-BE49-F238E27FC236}">
                      <a16:creationId xmlns:a16="http://schemas.microsoft.com/office/drawing/2014/main" id="{D13F101E-F11E-4E7E-80BC-4CB8247DE967}"/>
                    </a:ext>
                  </a:extLst>
                </p:cNvPr>
                <p:cNvSpPr txBox="1"/>
                <p:nvPr/>
              </p:nvSpPr>
              <p:spPr>
                <a:xfrm>
                  <a:off x="-7380663" y="15071049"/>
                  <a:ext cx="1589346" cy="36933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b="1" i="1" dirty="0"/>
                    <a:t>Culicosporidae</a:t>
                  </a:r>
                  <a:endParaRPr lang="zh-CN" altLang="en-US" b="1" i="1" dirty="0"/>
                </a:p>
              </p:txBody>
            </p:sp>
          </p:grpSp>
          <p:grpSp>
            <p:nvGrpSpPr>
              <p:cNvPr id="176" name="Group 175">
                <a:extLst>
                  <a:ext uri="{FF2B5EF4-FFF2-40B4-BE49-F238E27FC236}">
                    <a16:creationId xmlns:a16="http://schemas.microsoft.com/office/drawing/2014/main" id="{23AD2886-47A5-412B-A469-35971AE74447}"/>
                  </a:ext>
                </a:extLst>
              </p:cNvPr>
              <p:cNvGrpSpPr/>
              <p:nvPr/>
            </p:nvGrpSpPr>
            <p:grpSpPr>
              <a:xfrm>
                <a:off x="6499434" y="17876267"/>
                <a:ext cx="1378538" cy="351899"/>
                <a:chOff x="1295128" y="13441992"/>
                <a:chExt cx="1904214" cy="486088"/>
              </a:xfrm>
            </p:grpSpPr>
            <p:sp>
              <p:nvSpPr>
                <p:cNvPr id="206" name="Oval 205">
                  <a:extLst>
                    <a:ext uri="{FF2B5EF4-FFF2-40B4-BE49-F238E27FC236}">
                      <a16:creationId xmlns:a16="http://schemas.microsoft.com/office/drawing/2014/main" id="{5A958DF3-933B-474F-8374-5D1633C74B00}"/>
                    </a:ext>
                  </a:extLst>
                </p:cNvPr>
                <p:cNvSpPr/>
                <p:nvPr/>
              </p:nvSpPr>
              <p:spPr>
                <a:xfrm>
                  <a:off x="1295128" y="13460028"/>
                  <a:ext cx="468052" cy="468052"/>
                </a:xfrm>
                <a:prstGeom prst="ellipse">
                  <a:avLst/>
                </a:prstGeom>
                <a:solidFill>
                  <a:srgbClr val="EEAEA4"/>
                </a:solidFill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 b="1" i="1" dirty="0"/>
                </a:p>
              </p:txBody>
            </p:sp>
            <p:sp>
              <p:nvSpPr>
                <p:cNvPr id="207" name="TextBox 206">
                  <a:extLst>
                    <a:ext uri="{FF2B5EF4-FFF2-40B4-BE49-F238E27FC236}">
                      <a16:creationId xmlns:a16="http://schemas.microsoft.com/office/drawing/2014/main" id="{7032C542-5190-46EE-AF9E-E43920345050}"/>
                    </a:ext>
                  </a:extLst>
                </p:cNvPr>
                <p:cNvSpPr txBox="1"/>
                <p:nvPr/>
              </p:nvSpPr>
              <p:spPr>
                <a:xfrm>
                  <a:off x="1763180" y="13441992"/>
                  <a:ext cx="1436162" cy="36933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b="1" i="1" dirty="0"/>
                    <a:t>Erysiphaceae</a:t>
                  </a:r>
                  <a:endParaRPr lang="zh-CN" altLang="en-US" b="1" i="1" dirty="0"/>
                </a:p>
              </p:txBody>
            </p:sp>
          </p:grpSp>
          <p:grpSp>
            <p:nvGrpSpPr>
              <p:cNvPr id="177" name="Group 176">
                <a:extLst>
                  <a:ext uri="{FF2B5EF4-FFF2-40B4-BE49-F238E27FC236}">
                    <a16:creationId xmlns:a16="http://schemas.microsoft.com/office/drawing/2014/main" id="{D129705F-C8D6-44DC-85E0-6886F8F3B1C3}"/>
                  </a:ext>
                </a:extLst>
              </p:cNvPr>
              <p:cNvGrpSpPr/>
              <p:nvPr/>
            </p:nvGrpSpPr>
            <p:grpSpPr>
              <a:xfrm>
                <a:off x="8519277" y="17837177"/>
                <a:ext cx="1385640" cy="374707"/>
                <a:chOff x="1481306" y="13410486"/>
                <a:chExt cx="1914025" cy="517594"/>
              </a:xfrm>
            </p:grpSpPr>
            <p:sp>
              <p:nvSpPr>
                <p:cNvPr id="204" name="Oval 203">
                  <a:extLst>
                    <a:ext uri="{FF2B5EF4-FFF2-40B4-BE49-F238E27FC236}">
                      <a16:creationId xmlns:a16="http://schemas.microsoft.com/office/drawing/2014/main" id="{20AE66FE-2114-4D08-BE20-74D43D1E844C}"/>
                    </a:ext>
                  </a:extLst>
                </p:cNvPr>
                <p:cNvSpPr/>
                <p:nvPr/>
              </p:nvSpPr>
              <p:spPr>
                <a:xfrm>
                  <a:off x="1481306" y="13460028"/>
                  <a:ext cx="468052" cy="468052"/>
                </a:xfrm>
                <a:prstGeom prst="ellipse">
                  <a:avLst/>
                </a:prstGeom>
                <a:solidFill>
                  <a:srgbClr val="EDCE74"/>
                </a:solidFill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 b="1" i="1" dirty="0"/>
                </a:p>
              </p:txBody>
            </p:sp>
            <p:sp>
              <p:nvSpPr>
                <p:cNvPr id="205" name="TextBox 204">
                  <a:extLst>
                    <a:ext uri="{FF2B5EF4-FFF2-40B4-BE49-F238E27FC236}">
                      <a16:creationId xmlns:a16="http://schemas.microsoft.com/office/drawing/2014/main" id="{2C0CAA64-AD4D-4160-9994-4F97D3D00201}"/>
                    </a:ext>
                  </a:extLst>
                </p:cNvPr>
                <p:cNvSpPr txBox="1"/>
                <p:nvPr/>
              </p:nvSpPr>
              <p:spPr>
                <a:xfrm>
                  <a:off x="1949358" y="13410486"/>
                  <a:ext cx="1445973" cy="36933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b="1" i="1" dirty="0"/>
                    <a:t>Glomeraceae</a:t>
                  </a:r>
                  <a:endParaRPr lang="zh-CN" altLang="en-US" b="1" i="1" dirty="0"/>
                </a:p>
              </p:txBody>
            </p:sp>
          </p:grpSp>
          <p:grpSp>
            <p:nvGrpSpPr>
              <p:cNvPr id="178" name="Group 177">
                <a:extLst>
                  <a:ext uri="{FF2B5EF4-FFF2-40B4-BE49-F238E27FC236}">
                    <a16:creationId xmlns:a16="http://schemas.microsoft.com/office/drawing/2014/main" id="{6792CF99-F34E-4088-BFBD-9C6F1A3786BA}"/>
                  </a:ext>
                </a:extLst>
              </p:cNvPr>
              <p:cNvGrpSpPr/>
              <p:nvPr/>
            </p:nvGrpSpPr>
            <p:grpSpPr>
              <a:xfrm>
                <a:off x="11049597" y="17852514"/>
                <a:ext cx="1664797" cy="359370"/>
                <a:chOff x="1477214" y="13431672"/>
                <a:chExt cx="2299632" cy="496408"/>
              </a:xfrm>
            </p:grpSpPr>
            <p:sp>
              <p:nvSpPr>
                <p:cNvPr id="202" name="Oval 201">
                  <a:extLst>
                    <a:ext uri="{FF2B5EF4-FFF2-40B4-BE49-F238E27FC236}">
                      <a16:creationId xmlns:a16="http://schemas.microsoft.com/office/drawing/2014/main" id="{7954E5F5-A9E8-4941-8C9D-8041ACCABADE}"/>
                    </a:ext>
                  </a:extLst>
                </p:cNvPr>
                <p:cNvSpPr/>
                <p:nvPr/>
              </p:nvSpPr>
              <p:spPr>
                <a:xfrm>
                  <a:off x="1477214" y="13460028"/>
                  <a:ext cx="468052" cy="468052"/>
                </a:xfrm>
                <a:prstGeom prst="ellipse">
                  <a:avLst/>
                </a:prstGeom>
                <a:solidFill>
                  <a:srgbClr val="FF99FF"/>
                </a:solidFill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 b="1" i="1" dirty="0"/>
                </a:p>
              </p:txBody>
            </p:sp>
            <p:sp>
              <p:nvSpPr>
                <p:cNvPr id="203" name="TextBox 202">
                  <a:extLst>
                    <a:ext uri="{FF2B5EF4-FFF2-40B4-BE49-F238E27FC236}">
                      <a16:creationId xmlns:a16="http://schemas.microsoft.com/office/drawing/2014/main" id="{82F512F5-1137-4B61-A693-963286890E22}"/>
                    </a:ext>
                  </a:extLst>
                </p:cNvPr>
                <p:cNvSpPr txBox="1"/>
                <p:nvPr/>
              </p:nvSpPr>
              <p:spPr>
                <a:xfrm>
                  <a:off x="1949358" y="13431672"/>
                  <a:ext cx="1827488" cy="36933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b="1" i="1" dirty="0"/>
                    <a:t>Hyaloscyphaceae</a:t>
                  </a:r>
                  <a:endParaRPr lang="zh-CN" altLang="en-US" b="1" i="1" dirty="0"/>
                </a:p>
              </p:txBody>
            </p:sp>
          </p:grpSp>
          <p:grpSp>
            <p:nvGrpSpPr>
              <p:cNvPr id="179" name="Group 178">
                <a:extLst>
                  <a:ext uri="{FF2B5EF4-FFF2-40B4-BE49-F238E27FC236}">
                    <a16:creationId xmlns:a16="http://schemas.microsoft.com/office/drawing/2014/main" id="{BF70D0D4-8667-4DC7-9F78-99F629161166}"/>
                  </a:ext>
                </a:extLst>
              </p:cNvPr>
              <p:cNvGrpSpPr/>
              <p:nvPr/>
            </p:nvGrpSpPr>
            <p:grpSpPr>
              <a:xfrm>
                <a:off x="6506514" y="19041726"/>
                <a:ext cx="1504148" cy="359370"/>
                <a:chOff x="1481306" y="13431672"/>
                <a:chExt cx="2077723" cy="496408"/>
              </a:xfrm>
            </p:grpSpPr>
            <p:sp>
              <p:nvSpPr>
                <p:cNvPr id="200" name="Oval 199">
                  <a:extLst>
                    <a:ext uri="{FF2B5EF4-FFF2-40B4-BE49-F238E27FC236}">
                      <a16:creationId xmlns:a16="http://schemas.microsoft.com/office/drawing/2014/main" id="{AA624F2C-4A66-417C-A070-525BA42C035E}"/>
                    </a:ext>
                  </a:extLst>
                </p:cNvPr>
                <p:cNvSpPr/>
                <p:nvPr/>
              </p:nvSpPr>
              <p:spPr>
                <a:xfrm>
                  <a:off x="1481306" y="13460028"/>
                  <a:ext cx="468052" cy="468052"/>
                </a:xfrm>
                <a:prstGeom prst="ellipse">
                  <a:avLst/>
                </a:prstGeom>
                <a:solidFill>
                  <a:srgbClr val="E4B695"/>
                </a:solidFill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 b="1" i="1" dirty="0"/>
                </a:p>
              </p:txBody>
            </p:sp>
            <p:sp>
              <p:nvSpPr>
                <p:cNvPr id="201" name="TextBox 200">
                  <a:extLst>
                    <a:ext uri="{FF2B5EF4-FFF2-40B4-BE49-F238E27FC236}">
                      <a16:creationId xmlns:a16="http://schemas.microsoft.com/office/drawing/2014/main" id="{15619CC5-E1FD-4F0E-AB58-88332DE43C3A}"/>
                    </a:ext>
                  </a:extLst>
                </p:cNvPr>
                <p:cNvSpPr txBox="1"/>
                <p:nvPr/>
              </p:nvSpPr>
              <p:spPr>
                <a:xfrm>
                  <a:off x="1949358" y="13431672"/>
                  <a:ext cx="1609671" cy="36933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b="1" i="1" dirty="0"/>
                    <a:t>Marasmiaceae</a:t>
                  </a:r>
                  <a:endParaRPr lang="zh-CN" altLang="en-US" b="1" i="1" dirty="0"/>
                </a:p>
              </p:txBody>
            </p:sp>
          </p:grpSp>
          <p:grpSp>
            <p:nvGrpSpPr>
              <p:cNvPr id="180" name="Group 179">
                <a:extLst>
                  <a:ext uri="{FF2B5EF4-FFF2-40B4-BE49-F238E27FC236}">
                    <a16:creationId xmlns:a16="http://schemas.microsoft.com/office/drawing/2014/main" id="{F9553CCB-219C-4165-B56C-FD06F38F3BBB}"/>
                  </a:ext>
                </a:extLst>
              </p:cNvPr>
              <p:cNvGrpSpPr/>
              <p:nvPr/>
            </p:nvGrpSpPr>
            <p:grpSpPr>
              <a:xfrm>
                <a:off x="8525374" y="18644184"/>
                <a:ext cx="1902981" cy="362652"/>
                <a:chOff x="-5761305" y="14525807"/>
                <a:chExt cx="2628643" cy="500941"/>
              </a:xfrm>
            </p:grpSpPr>
            <p:sp>
              <p:nvSpPr>
                <p:cNvPr id="198" name="Oval 197">
                  <a:extLst>
                    <a:ext uri="{FF2B5EF4-FFF2-40B4-BE49-F238E27FC236}">
                      <a16:creationId xmlns:a16="http://schemas.microsoft.com/office/drawing/2014/main" id="{0D197E13-4198-45B5-BB25-0B26B093F861}"/>
                    </a:ext>
                  </a:extLst>
                </p:cNvPr>
                <p:cNvSpPr/>
                <p:nvPr/>
              </p:nvSpPr>
              <p:spPr>
                <a:xfrm>
                  <a:off x="-5761305" y="14558696"/>
                  <a:ext cx="468052" cy="468052"/>
                </a:xfrm>
                <a:prstGeom prst="ellipse">
                  <a:avLst/>
                </a:prstGeom>
                <a:solidFill>
                  <a:srgbClr val="80B9BF"/>
                </a:solidFill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 b="1" i="1" dirty="0"/>
                </a:p>
              </p:txBody>
            </p:sp>
            <p:sp>
              <p:nvSpPr>
                <p:cNvPr id="199" name="TextBox 198">
                  <a:extLst>
                    <a:ext uri="{FF2B5EF4-FFF2-40B4-BE49-F238E27FC236}">
                      <a16:creationId xmlns:a16="http://schemas.microsoft.com/office/drawing/2014/main" id="{86341C4F-CE05-4A44-95F7-B383378189C5}"/>
                    </a:ext>
                  </a:extLst>
                </p:cNvPr>
                <p:cNvSpPr txBox="1"/>
                <p:nvPr/>
              </p:nvSpPr>
              <p:spPr>
                <a:xfrm>
                  <a:off x="-5293253" y="14525807"/>
                  <a:ext cx="2160591" cy="36933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b="1" i="1" dirty="0"/>
                    <a:t>Mycosphaerallaceae</a:t>
                  </a:r>
                  <a:endParaRPr lang="zh-CN" altLang="en-US" b="1" i="1" dirty="0"/>
                </a:p>
              </p:txBody>
            </p:sp>
          </p:grpSp>
          <p:grpSp>
            <p:nvGrpSpPr>
              <p:cNvPr id="181" name="Group 180">
                <a:extLst>
                  <a:ext uri="{FF2B5EF4-FFF2-40B4-BE49-F238E27FC236}">
                    <a16:creationId xmlns:a16="http://schemas.microsoft.com/office/drawing/2014/main" id="{4D5840A1-D94E-461B-BB73-90FE3A587E20}"/>
                  </a:ext>
                </a:extLst>
              </p:cNvPr>
              <p:cNvGrpSpPr/>
              <p:nvPr/>
            </p:nvGrpSpPr>
            <p:grpSpPr>
              <a:xfrm>
                <a:off x="6507246" y="18220023"/>
                <a:ext cx="1203631" cy="367941"/>
                <a:chOff x="1295128" y="13419833"/>
                <a:chExt cx="1662610" cy="508247"/>
              </a:xfrm>
            </p:grpSpPr>
            <p:sp>
              <p:nvSpPr>
                <p:cNvPr id="196" name="Oval 195">
                  <a:extLst>
                    <a:ext uri="{FF2B5EF4-FFF2-40B4-BE49-F238E27FC236}">
                      <a16:creationId xmlns:a16="http://schemas.microsoft.com/office/drawing/2014/main" id="{AF0BD481-622A-494C-A8F4-F9A11D5D7A9B}"/>
                    </a:ext>
                  </a:extLst>
                </p:cNvPr>
                <p:cNvSpPr/>
                <p:nvPr/>
              </p:nvSpPr>
              <p:spPr>
                <a:xfrm>
                  <a:off x="1295128" y="13460028"/>
                  <a:ext cx="468052" cy="468052"/>
                </a:xfrm>
                <a:prstGeom prst="ellipse">
                  <a:avLst/>
                </a:prstGeom>
                <a:solidFill>
                  <a:srgbClr val="33FFCC"/>
                </a:solidFill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 b="1" i="1" dirty="0"/>
                </a:p>
              </p:txBody>
            </p:sp>
            <p:sp>
              <p:nvSpPr>
                <p:cNvPr id="197" name="TextBox 196">
                  <a:extLst>
                    <a:ext uri="{FF2B5EF4-FFF2-40B4-BE49-F238E27FC236}">
                      <a16:creationId xmlns:a16="http://schemas.microsoft.com/office/drawing/2014/main" id="{6AA22553-0671-4C8F-A43D-B56DAED1A6DE}"/>
                    </a:ext>
                  </a:extLst>
                </p:cNvPr>
                <p:cNvSpPr txBox="1"/>
                <p:nvPr/>
              </p:nvSpPr>
              <p:spPr>
                <a:xfrm>
                  <a:off x="1763180" y="13419833"/>
                  <a:ext cx="1194558" cy="36933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b="1" i="1" dirty="0"/>
                    <a:t>Pichiaceae</a:t>
                  </a:r>
                  <a:endParaRPr lang="zh-CN" altLang="en-US" b="1" i="1" dirty="0"/>
                </a:p>
              </p:txBody>
            </p:sp>
          </p:grpSp>
          <p:grpSp>
            <p:nvGrpSpPr>
              <p:cNvPr id="182" name="Group 181">
                <a:extLst>
                  <a:ext uri="{FF2B5EF4-FFF2-40B4-BE49-F238E27FC236}">
                    <a16:creationId xmlns:a16="http://schemas.microsoft.com/office/drawing/2014/main" id="{23D3BCDD-C753-4D6E-8D16-75D26B4641D4}"/>
                  </a:ext>
                </a:extLst>
              </p:cNvPr>
              <p:cNvGrpSpPr/>
              <p:nvPr/>
            </p:nvGrpSpPr>
            <p:grpSpPr>
              <a:xfrm>
                <a:off x="8521497" y="18248839"/>
                <a:ext cx="1248985" cy="339408"/>
                <a:chOff x="1458348" y="13459246"/>
                <a:chExt cx="1725259" cy="468834"/>
              </a:xfrm>
            </p:grpSpPr>
            <p:sp>
              <p:nvSpPr>
                <p:cNvPr id="192" name="Oval 191">
                  <a:extLst>
                    <a:ext uri="{FF2B5EF4-FFF2-40B4-BE49-F238E27FC236}">
                      <a16:creationId xmlns:a16="http://schemas.microsoft.com/office/drawing/2014/main" id="{39CBB97A-2FA4-4D2E-9D47-0D8E15AC01AD}"/>
                    </a:ext>
                  </a:extLst>
                </p:cNvPr>
                <p:cNvSpPr/>
                <p:nvPr/>
              </p:nvSpPr>
              <p:spPr>
                <a:xfrm>
                  <a:off x="1458348" y="13460028"/>
                  <a:ext cx="468052" cy="468052"/>
                </a:xfrm>
                <a:prstGeom prst="ellipse">
                  <a:avLst/>
                </a:prstGeom>
                <a:solidFill>
                  <a:srgbClr val="449544"/>
                </a:solidFill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 b="1" i="1" dirty="0"/>
                </a:p>
              </p:txBody>
            </p:sp>
            <p:sp>
              <p:nvSpPr>
                <p:cNvPr id="195" name="TextBox 194">
                  <a:extLst>
                    <a:ext uri="{FF2B5EF4-FFF2-40B4-BE49-F238E27FC236}">
                      <a16:creationId xmlns:a16="http://schemas.microsoft.com/office/drawing/2014/main" id="{C42F7B96-6FDB-48D9-AA26-8BF31D6748E5}"/>
                    </a:ext>
                  </a:extLst>
                </p:cNvPr>
                <p:cNvSpPr txBox="1"/>
                <p:nvPr/>
              </p:nvSpPr>
              <p:spPr>
                <a:xfrm>
                  <a:off x="1949358" y="13459246"/>
                  <a:ext cx="1234249" cy="36933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b="1" i="1" dirty="0"/>
                    <a:t>Pythiaceae</a:t>
                  </a:r>
                  <a:endParaRPr lang="zh-CN" altLang="en-US" b="1" i="1" dirty="0"/>
                </a:p>
              </p:txBody>
            </p:sp>
          </p:grpSp>
          <p:grpSp>
            <p:nvGrpSpPr>
              <p:cNvPr id="184" name="Group 183">
                <a:extLst>
                  <a:ext uri="{FF2B5EF4-FFF2-40B4-BE49-F238E27FC236}">
                    <a16:creationId xmlns:a16="http://schemas.microsoft.com/office/drawing/2014/main" id="{BB7E8EBA-D85B-434B-932A-36BAE03EEFBB}"/>
                  </a:ext>
                </a:extLst>
              </p:cNvPr>
              <p:cNvGrpSpPr/>
              <p:nvPr/>
            </p:nvGrpSpPr>
            <p:grpSpPr>
              <a:xfrm>
                <a:off x="11049597" y="18248556"/>
                <a:ext cx="1910827" cy="339408"/>
                <a:chOff x="1481306" y="13459246"/>
                <a:chExt cx="2639480" cy="468834"/>
              </a:xfrm>
            </p:grpSpPr>
            <p:sp>
              <p:nvSpPr>
                <p:cNvPr id="190" name="Oval 189">
                  <a:extLst>
                    <a:ext uri="{FF2B5EF4-FFF2-40B4-BE49-F238E27FC236}">
                      <a16:creationId xmlns:a16="http://schemas.microsoft.com/office/drawing/2014/main" id="{7DCEC361-095B-44BE-90FE-9A00CA2697D1}"/>
                    </a:ext>
                  </a:extLst>
                </p:cNvPr>
                <p:cNvSpPr/>
                <p:nvPr/>
              </p:nvSpPr>
              <p:spPr>
                <a:xfrm>
                  <a:off x="1481306" y="13460028"/>
                  <a:ext cx="468052" cy="468052"/>
                </a:xfrm>
                <a:prstGeom prst="ellipse">
                  <a:avLst/>
                </a:prstGeom>
                <a:solidFill>
                  <a:srgbClr val="7D6C7E"/>
                </a:solidFill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 b="1" i="1" dirty="0"/>
                </a:p>
              </p:txBody>
            </p:sp>
            <p:sp>
              <p:nvSpPr>
                <p:cNvPr id="191" name="TextBox 190">
                  <a:extLst>
                    <a:ext uri="{FF2B5EF4-FFF2-40B4-BE49-F238E27FC236}">
                      <a16:creationId xmlns:a16="http://schemas.microsoft.com/office/drawing/2014/main" id="{67061DAB-D910-432E-8078-912E3FE1BBB6}"/>
                    </a:ext>
                  </a:extLst>
                </p:cNvPr>
                <p:cNvSpPr txBox="1"/>
                <p:nvPr/>
              </p:nvSpPr>
              <p:spPr>
                <a:xfrm>
                  <a:off x="1949358" y="13459246"/>
                  <a:ext cx="2171428" cy="36933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b="1" i="1" dirty="0"/>
                    <a:t>Saccharomycetaceae</a:t>
                  </a:r>
                  <a:endParaRPr lang="zh-CN" altLang="en-US" b="1" i="1" dirty="0"/>
                </a:p>
              </p:txBody>
            </p:sp>
          </p:grpSp>
          <p:grpSp>
            <p:nvGrpSpPr>
              <p:cNvPr id="185" name="Group 184">
                <a:extLst>
                  <a:ext uri="{FF2B5EF4-FFF2-40B4-BE49-F238E27FC236}">
                    <a16:creationId xmlns:a16="http://schemas.microsoft.com/office/drawing/2014/main" id="{31050328-EBD2-4552-9AFF-8756A49718F1}"/>
                  </a:ext>
                </a:extLst>
              </p:cNvPr>
              <p:cNvGrpSpPr/>
              <p:nvPr/>
            </p:nvGrpSpPr>
            <p:grpSpPr>
              <a:xfrm>
                <a:off x="8521497" y="19087724"/>
                <a:ext cx="1837902" cy="339408"/>
                <a:chOff x="1481306" y="13459246"/>
                <a:chExt cx="2538747" cy="468834"/>
              </a:xfrm>
            </p:grpSpPr>
            <p:sp>
              <p:nvSpPr>
                <p:cNvPr id="188" name="Oval 187">
                  <a:extLst>
                    <a:ext uri="{FF2B5EF4-FFF2-40B4-BE49-F238E27FC236}">
                      <a16:creationId xmlns:a16="http://schemas.microsoft.com/office/drawing/2014/main" id="{CF0F2AB5-0A69-496E-93FD-F4431536DC60}"/>
                    </a:ext>
                  </a:extLst>
                </p:cNvPr>
                <p:cNvSpPr/>
                <p:nvPr/>
              </p:nvSpPr>
              <p:spPr>
                <a:xfrm>
                  <a:off x="1481306" y="13460028"/>
                  <a:ext cx="468052" cy="468052"/>
                </a:xfrm>
                <a:prstGeom prst="ellipse">
                  <a:avLst/>
                </a:prstGeom>
                <a:solidFill>
                  <a:srgbClr val="89D0F5"/>
                </a:solidFill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 b="1" i="1" dirty="0"/>
                </a:p>
              </p:txBody>
            </p:sp>
            <p:sp>
              <p:nvSpPr>
                <p:cNvPr id="189" name="TextBox 188">
                  <a:extLst>
                    <a:ext uri="{FF2B5EF4-FFF2-40B4-BE49-F238E27FC236}">
                      <a16:creationId xmlns:a16="http://schemas.microsoft.com/office/drawing/2014/main" id="{2C8E1E05-D28B-41F4-981F-BBBF37494103}"/>
                    </a:ext>
                  </a:extLst>
                </p:cNvPr>
                <p:cNvSpPr txBox="1"/>
                <p:nvPr/>
              </p:nvSpPr>
              <p:spPr>
                <a:xfrm>
                  <a:off x="1949358" y="13459246"/>
                  <a:ext cx="2070695" cy="36933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b="1" i="1" dirty="0"/>
                    <a:t>Teratosphaeriaceae</a:t>
                  </a:r>
                  <a:endParaRPr lang="zh-CN" altLang="en-US" b="1" i="1" dirty="0"/>
                </a:p>
              </p:txBody>
            </p:sp>
          </p:grpSp>
        </p:grp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F9D46FAF-A643-4A93-9A85-0287AD6C4949}"/>
                </a:ext>
              </a:extLst>
            </p:cNvPr>
            <p:cNvGrpSpPr/>
            <p:nvPr/>
          </p:nvGrpSpPr>
          <p:grpSpPr>
            <a:xfrm>
              <a:off x="5463921" y="23945421"/>
              <a:ext cx="3234688" cy="2463129"/>
              <a:chOff x="3095328" y="24045204"/>
              <a:chExt cx="3234688" cy="2463129"/>
            </a:xfrm>
          </p:grpSpPr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593E11B-82C4-4E7E-AA6D-572ADE4C191B}"/>
                  </a:ext>
                </a:extLst>
              </p:cNvPr>
              <p:cNvSpPr txBox="1"/>
              <p:nvPr/>
            </p:nvSpPr>
            <p:spPr>
              <a:xfrm>
                <a:off x="3095329" y="24189220"/>
                <a:ext cx="9825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7030A0"/>
                    </a:solidFill>
                  </a:rPr>
                  <a:t>Bacteria</a:t>
                </a:r>
                <a:endParaRPr lang="zh-CN" altLang="en-US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F86CCA02-BE6F-4CFC-88F2-1B9539A360B1}"/>
                  </a:ext>
                </a:extLst>
              </p:cNvPr>
              <p:cNvSpPr txBox="1"/>
              <p:nvPr/>
            </p:nvSpPr>
            <p:spPr>
              <a:xfrm>
                <a:off x="3097726" y="24812584"/>
                <a:ext cx="9825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chemeClr val="accent6"/>
                    </a:solidFill>
                  </a:rPr>
                  <a:t>Bacteria</a:t>
                </a:r>
                <a:endParaRPr lang="zh-CN" altLang="en-US" b="1" dirty="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02D86859-47A4-43B2-9644-0B34E7FB6D13}"/>
                  </a:ext>
                </a:extLst>
              </p:cNvPr>
              <p:cNvSpPr txBox="1"/>
              <p:nvPr/>
            </p:nvSpPr>
            <p:spPr>
              <a:xfrm>
                <a:off x="3095328" y="25334304"/>
                <a:ext cx="12580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C00000"/>
                    </a:solidFill>
                  </a:rPr>
                  <a:t>Eukaryota</a:t>
                </a:r>
                <a:endParaRPr lang="zh-CN" altLang="en-US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2A89D8D1-767A-4F8B-A256-7698AB01581A}"/>
                  </a:ext>
                </a:extLst>
              </p:cNvPr>
              <p:cNvSpPr txBox="1"/>
              <p:nvPr/>
            </p:nvSpPr>
            <p:spPr>
              <a:xfrm>
                <a:off x="3095328" y="25921520"/>
                <a:ext cx="12580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>
                    <a:solidFill>
                      <a:schemeClr val="accent5">
                        <a:lumMod val="50000"/>
                      </a:schemeClr>
                    </a:solidFill>
                  </a:rPr>
                  <a:t>Eukaryota</a:t>
                </a:r>
                <a:endParaRPr lang="zh-CN" altLang="en-US" b="1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DE08EFD1-B2E3-4CD8-AD87-157922ADDCFC}"/>
                  </a:ext>
                </a:extLst>
              </p:cNvPr>
              <p:cNvSpPr txBox="1"/>
              <p:nvPr/>
            </p:nvSpPr>
            <p:spPr>
              <a:xfrm>
                <a:off x="4284182" y="24045204"/>
                <a:ext cx="199131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i="0" dirty="0">
                    <a:effectLst/>
                    <a:latin typeface="-apple-system"/>
                  </a:rPr>
                  <a:t>Reported potential</a:t>
                </a:r>
                <a:endParaRPr lang="zh-CN" altLang="en-US" b="1" dirty="0"/>
              </a:p>
              <a:p>
                <a:r>
                  <a:rPr lang="en-US" altLang="zh-CN" b="1" i="0" dirty="0">
                    <a:effectLst/>
                    <a:latin typeface="-apple-system"/>
                  </a:rPr>
                  <a:t>pathogens</a:t>
                </a:r>
                <a:endParaRPr lang="zh-CN" altLang="en-US" b="1" dirty="0"/>
              </a:p>
              <a:p>
                <a:r>
                  <a:rPr lang="en-US" altLang="zh-CN" b="1" i="0" dirty="0">
                    <a:effectLst/>
                    <a:latin typeface="-apple-system"/>
                  </a:rPr>
                  <a:t> </a:t>
                </a:r>
              </a:p>
            </p:txBody>
          </p: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AB77704F-4B5D-4086-9773-FAF08AEDA078}"/>
                  </a:ext>
                </a:extLst>
              </p:cNvPr>
              <p:cNvSpPr txBox="1"/>
              <p:nvPr/>
            </p:nvSpPr>
            <p:spPr>
              <a:xfrm>
                <a:off x="4285802" y="24674262"/>
                <a:ext cx="204421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i="0" dirty="0">
                    <a:effectLst/>
                    <a:latin typeface="-apple-system"/>
                  </a:rPr>
                  <a:t>Reported potential </a:t>
                </a:r>
              </a:p>
              <a:p>
                <a:r>
                  <a:rPr lang="en-US" altLang="zh-CN" b="1" i="0" dirty="0">
                    <a:effectLst/>
                    <a:latin typeface="-apple-system"/>
                  </a:rPr>
                  <a:t>probiotic</a:t>
                </a:r>
                <a:endParaRPr lang="zh-CN" altLang="en-US" b="1" dirty="0"/>
              </a:p>
            </p:txBody>
          </p: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F37FA197-DC14-470B-A673-BDEC022BB9F6}"/>
                  </a:ext>
                </a:extLst>
              </p:cNvPr>
              <p:cNvSpPr txBox="1"/>
              <p:nvPr/>
            </p:nvSpPr>
            <p:spPr>
              <a:xfrm>
                <a:off x="4285802" y="25303320"/>
                <a:ext cx="149425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i="0" dirty="0">
                    <a:effectLst/>
                    <a:latin typeface="-apple-system"/>
                  </a:rPr>
                  <a:t>CRC Enriched </a:t>
                </a:r>
              </a:p>
              <a:p>
                <a:r>
                  <a:rPr lang="en-US" altLang="zh-CN" b="1" i="0" dirty="0">
                    <a:effectLst/>
                    <a:latin typeface="-apple-system"/>
                  </a:rPr>
                  <a:t>Eukaryota</a:t>
                </a:r>
                <a:endParaRPr lang="zh-CN" altLang="en-US" b="1" dirty="0"/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C174909A-1AC1-488B-8777-39FD837EA5C7}"/>
                  </a:ext>
                </a:extLst>
              </p:cNvPr>
              <p:cNvSpPr txBox="1"/>
              <p:nvPr/>
            </p:nvSpPr>
            <p:spPr>
              <a:xfrm>
                <a:off x="4292500" y="25862002"/>
                <a:ext cx="153311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i="0" dirty="0">
                    <a:effectLst/>
                    <a:latin typeface="-apple-system"/>
                  </a:rPr>
                  <a:t>CRC Depleted </a:t>
                </a:r>
              </a:p>
              <a:p>
                <a:r>
                  <a:rPr lang="en-US" altLang="zh-CN" b="1" i="0" dirty="0">
                    <a:effectLst/>
                    <a:latin typeface="-apple-system"/>
                  </a:rPr>
                  <a:t>Eukaryota</a:t>
                </a:r>
                <a:endParaRPr lang="zh-CN" altLang="en-US" b="1" dirty="0"/>
              </a:p>
            </p:txBody>
          </p:sp>
        </p:grpSp>
        <p:pic>
          <p:nvPicPr>
            <p:cNvPr id="3" name="Picture 2" descr="Table&#10;&#10;Description automatically generated">
              <a:extLst>
                <a:ext uri="{FF2B5EF4-FFF2-40B4-BE49-F238E27FC236}">
                  <a16:creationId xmlns:a16="http://schemas.microsoft.com/office/drawing/2014/main" id="{29B8C1C2-AEA7-4AB9-B804-FEFF59E94A7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899782" y="23912198"/>
              <a:ext cx="1177265" cy="2473446"/>
            </a:xfrm>
            <a:prstGeom prst="rect">
              <a:avLst/>
            </a:prstGeom>
          </p:spPr>
        </p:pic>
      </p:grpSp>
      <p:graphicFrame>
        <p:nvGraphicFramePr>
          <p:cNvPr id="43" name="Table 13">
            <a:extLst>
              <a:ext uri="{FF2B5EF4-FFF2-40B4-BE49-F238E27FC236}">
                <a16:creationId xmlns:a16="http://schemas.microsoft.com/office/drawing/2014/main" id="{C95ABF2C-6FFA-4087-AE29-2BAC8712613E}"/>
              </a:ext>
            </a:extLst>
          </p:cNvPr>
          <p:cNvGraphicFramePr>
            <a:graphicFrameLocks noGrp="1"/>
          </p:cNvGraphicFramePr>
          <p:nvPr/>
        </p:nvGraphicFramePr>
        <p:xfrm>
          <a:off x="3905691" y="1187115"/>
          <a:ext cx="5888264" cy="25518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944">
                  <a:extLst>
                    <a:ext uri="{9D8B030D-6E8A-4147-A177-3AD203B41FA5}">
                      <a16:colId xmlns:a16="http://schemas.microsoft.com/office/drawing/2014/main" val="2449596087"/>
                    </a:ext>
                  </a:extLst>
                </a:gridCol>
                <a:gridCol w="189944">
                  <a:extLst>
                    <a:ext uri="{9D8B030D-6E8A-4147-A177-3AD203B41FA5}">
                      <a16:colId xmlns:a16="http://schemas.microsoft.com/office/drawing/2014/main" val="2535231064"/>
                    </a:ext>
                  </a:extLst>
                </a:gridCol>
                <a:gridCol w="189944">
                  <a:extLst>
                    <a:ext uri="{9D8B030D-6E8A-4147-A177-3AD203B41FA5}">
                      <a16:colId xmlns:a16="http://schemas.microsoft.com/office/drawing/2014/main" val="3355946827"/>
                    </a:ext>
                  </a:extLst>
                </a:gridCol>
                <a:gridCol w="189944">
                  <a:extLst>
                    <a:ext uri="{9D8B030D-6E8A-4147-A177-3AD203B41FA5}">
                      <a16:colId xmlns:a16="http://schemas.microsoft.com/office/drawing/2014/main" val="3041435940"/>
                    </a:ext>
                  </a:extLst>
                </a:gridCol>
                <a:gridCol w="189944">
                  <a:extLst>
                    <a:ext uri="{9D8B030D-6E8A-4147-A177-3AD203B41FA5}">
                      <a16:colId xmlns:a16="http://schemas.microsoft.com/office/drawing/2014/main" val="2074734541"/>
                    </a:ext>
                  </a:extLst>
                </a:gridCol>
                <a:gridCol w="189944">
                  <a:extLst>
                    <a:ext uri="{9D8B030D-6E8A-4147-A177-3AD203B41FA5}">
                      <a16:colId xmlns:a16="http://schemas.microsoft.com/office/drawing/2014/main" val="2150122162"/>
                    </a:ext>
                  </a:extLst>
                </a:gridCol>
                <a:gridCol w="189944">
                  <a:extLst>
                    <a:ext uri="{9D8B030D-6E8A-4147-A177-3AD203B41FA5}">
                      <a16:colId xmlns:a16="http://schemas.microsoft.com/office/drawing/2014/main" val="4089839802"/>
                    </a:ext>
                  </a:extLst>
                </a:gridCol>
                <a:gridCol w="189944">
                  <a:extLst>
                    <a:ext uri="{9D8B030D-6E8A-4147-A177-3AD203B41FA5}">
                      <a16:colId xmlns:a16="http://schemas.microsoft.com/office/drawing/2014/main" val="1137360343"/>
                    </a:ext>
                  </a:extLst>
                </a:gridCol>
                <a:gridCol w="189944">
                  <a:extLst>
                    <a:ext uri="{9D8B030D-6E8A-4147-A177-3AD203B41FA5}">
                      <a16:colId xmlns:a16="http://schemas.microsoft.com/office/drawing/2014/main" val="3644318923"/>
                    </a:ext>
                  </a:extLst>
                </a:gridCol>
                <a:gridCol w="189944">
                  <a:extLst>
                    <a:ext uri="{9D8B030D-6E8A-4147-A177-3AD203B41FA5}">
                      <a16:colId xmlns:a16="http://schemas.microsoft.com/office/drawing/2014/main" val="2478249728"/>
                    </a:ext>
                  </a:extLst>
                </a:gridCol>
                <a:gridCol w="189944">
                  <a:extLst>
                    <a:ext uri="{9D8B030D-6E8A-4147-A177-3AD203B41FA5}">
                      <a16:colId xmlns:a16="http://schemas.microsoft.com/office/drawing/2014/main" val="1128055995"/>
                    </a:ext>
                  </a:extLst>
                </a:gridCol>
                <a:gridCol w="189944">
                  <a:extLst>
                    <a:ext uri="{9D8B030D-6E8A-4147-A177-3AD203B41FA5}">
                      <a16:colId xmlns:a16="http://schemas.microsoft.com/office/drawing/2014/main" val="2717590819"/>
                    </a:ext>
                  </a:extLst>
                </a:gridCol>
                <a:gridCol w="189944">
                  <a:extLst>
                    <a:ext uri="{9D8B030D-6E8A-4147-A177-3AD203B41FA5}">
                      <a16:colId xmlns:a16="http://schemas.microsoft.com/office/drawing/2014/main" val="3664046157"/>
                    </a:ext>
                  </a:extLst>
                </a:gridCol>
                <a:gridCol w="189944">
                  <a:extLst>
                    <a:ext uri="{9D8B030D-6E8A-4147-A177-3AD203B41FA5}">
                      <a16:colId xmlns:a16="http://schemas.microsoft.com/office/drawing/2014/main" val="3877548048"/>
                    </a:ext>
                  </a:extLst>
                </a:gridCol>
                <a:gridCol w="189944">
                  <a:extLst>
                    <a:ext uri="{9D8B030D-6E8A-4147-A177-3AD203B41FA5}">
                      <a16:colId xmlns:a16="http://schemas.microsoft.com/office/drawing/2014/main" val="2196452731"/>
                    </a:ext>
                  </a:extLst>
                </a:gridCol>
                <a:gridCol w="189944">
                  <a:extLst>
                    <a:ext uri="{9D8B030D-6E8A-4147-A177-3AD203B41FA5}">
                      <a16:colId xmlns:a16="http://schemas.microsoft.com/office/drawing/2014/main" val="2165510395"/>
                    </a:ext>
                  </a:extLst>
                </a:gridCol>
                <a:gridCol w="189944">
                  <a:extLst>
                    <a:ext uri="{9D8B030D-6E8A-4147-A177-3AD203B41FA5}">
                      <a16:colId xmlns:a16="http://schemas.microsoft.com/office/drawing/2014/main" val="2414125454"/>
                    </a:ext>
                  </a:extLst>
                </a:gridCol>
                <a:gridCol w="189944">
                  <a:extLst>
                    <a:ext uri="{9D8B030D-6E8A-4147-A177-3AD203B41FA5}">
                      <a16:colId xmlns:a16="http://schemas.microsoft.com/office/drawing/2014/main" val="4107991822"/>
                    </a:ext>
                  </a:extLst>
                </a:gridCol>
                <a:gridCol w="189944">
                  <a:extLst>
                    <a:ext uri="{9D8B030D-6E8A-4147-A177-3AD203B41FA5}">
                      <a16:colId xmlns:a16="http://schemas.microsoft.com/office/drawing/2014/main" val="780313653"/>
                    </a:ext>
                  </a:extLst>
                </a:gridCol>
                <a:gridCol w="189944">
                  <a:extLst>
                    <a:ext uri="{9D8B030D-6E8A-4147-A177-3AD203B41FA5}">
                      <a16:colId xmlns:a16="http://schemas.microsoft.com/office/drawing/2014/main" val="127843577"/>
                    </a:ext>
                  </a:extLst>
                </a:gridCol>
                <a:gridCol w="189944">
                  <a:extLst>
                    <a:ext uri="{9D8B030D-6E8A-4147-A177-3AD203B41FA5}">
                      <a16:colId xmlns:a16="http://schemas.microsoft.com/office/drawing/2014/main" val="2459780189"/>
                    </a:ext>
                  </a:extLst>
                </a:gridCol>
                <a:gridCol w="189944">
                  <a:extLst>
                    <a:ext uri="{9D8B030D-6E8A-4147-A177-3AD203B41FA5}">
                      <a16:colId xmlns:a16="http://schemas.microsoft.com/office/drawing/2014/main" val="1345874705"/>
                    </a:ext>
                  </a:extLst>
                </a:gridCol>
                <a:gridCol w="189944">
                  <a:extLst>
                    <a:ext uri="{9D8B030D-6E8A-4147-A177-3AD203B41FA5}">
                      <a16:colId xmlns:a16="http://schemas.microsoft.com/office/drawing/2014/main" val="3072958771"/>
                    </a:ext>
                  </a:extLst>
                </a:gridCol>
                <a:gridCol w="189944">
                  <a:extLst>
                    <a:ext uri="{9D8B030D-6E8A-4147-A177-3AD203B41FA5}">
                      <a16:colId xmlns:a16="http://schemas.microsoft.com/office/drawing/2014/main" val="1552359648"/>
                    </a:ext>
                  </a:extLst>
                </a:gridCol>
                <a:gridCol w="189944">
                  <a:extLst>
                    <a:ext uri="{9D8B030D-6E8A-4147-A177-3AD203B41FA5}">
                      <a16:colId xmlns:a16="http://schemas.microsoft.com/office/drawing/2014/main" val="414583418"/>
                    </a:ext>
                  </a:extLst>
                </a:gridCol>
                <a:gridCol w="189944">
                  <a:extLst>
                    <a:ext uri="{9D8B030D-6E8A-4147-A177-3AD203B41FA5}">
                      <a16:colId xmlns:a16="http://schemas.microsoft.com/office/drawing/2014/main" val="605186361"/>
                    </a:ext>
                  </a:extLst>
                </a:gridCol>
                <a:gridCol w="189944">
                  <a:extLst>
                    <a:ext uri="{9D8B030D-6E8A-4147-A177-3AD203B41FA5}">
                      <a16:colId xmlns:a16="http://schemas.microsoft.com/office/drawing/2014/main" val="1441087425"/>
                    </a:ext>
                  </a:extLst>
                </a:gridCol>
                <a:gridCol w="189944">
                  <a:extLst>
                    <a:ext uri="{9D8B030D-6E8A-4147-A177-3AD203B41FA5}">
                      <a16:colId xmlns:a16="http://schemas.microsoft.com/office/drawing/2014/main" val="181544405"/>
                    </a:ext>
                  </a:extLst>
                </a:gridCol>
                <a:gridCol w="189944">
                  <a:extLst>
                    <a:ext uri="{9D8B030D-6E8A-4147-A177-3AD203B41FA5}">
                      <a16:colId xmlns:a16="http://schemas.microsoft.com/office/drawing/2014/main" val="1055213401"/>
                    </a:ext>
                  </a:extLst>
                </a:gridCol>
                <a:gridCol w="189944">
                  <a:extLst>
                    <a:ext uri="{9D8B030D-6E8A-4147-A177-3AD203B41FA5}">
                      <a16:colId xmlns:a16="http://schemas.microsoft.com/office/drawing/2014/main" val="1218574982"/>
                    </a:ext>
                  </a:extLst>
                </a:gridCol>
                <a:gridCol w="189944">
                  <a:extLst>
                    <a:ext uri="{9D8B030D-6E8A-4147-A177-3AD203B41FA5}">
                      <a16:colId xmlns:a16="http://schemas.microsoft.com/office/drawing/2014/main" val="2689246371"/>
                    </a:ext>
                  </a:extLst>
                </a:gridCol>
              </a:tblGrid>
              <a:tr h="2551833"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kern="1200" spc="-5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Escherichia coli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1828800" rtl="0" eaLnBrk="1" fontAlgn="ctr" latinLnBrk="0" hangingPunct="1"/>
                      <a:r>
                        <a:rPr lang="en-US" sz="1600" b="1" kern="1200" spc="-5" dirty="0">
                          <a:solidFill>
                            <a:schemeClr val="accent6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Bifidobacterium longum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Ruminococcus bicirculans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Adlercreutzia equolifaciens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kern="1200" spc="-5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Bifidobacterium adolescentis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1828800" rtl="0" eaLnBrk="1" fontAlgn="ctr" latinLnBrk="0" hangingPunct="1"/>
                      <a:r>
                        <a:rPr lang="en-US" sz="1600" b="1" kern="1200" spc="-5" dirty="0">
                          <a:solidFill>
                            <a:schemeClr val="accent6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Streptococcus thermophilus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1828800" rtl="0" eaLnBrk="1" fontAlgn="ctr" latinLnBrk="0" hangingPunct="1"/>
                      <a:r>
                        <a:rPr lang="en-US" sz="1600" b="1" kern="1200" spc="-5" dirty="0">
                          <a:solidFill>
                            <a:srgbClr val="7030A0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Prevotella intermedia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1828800" rtl="0" eaLnBrk="1" fontAlgn="ctr" latinLnBrk="0" hangingPunct="1"/>
                      <a:r>
                        <a:rPr lang="en-US" sz="1600" b="1" kern="1200" spc="-5" dirty="0">
                          <a:solidFill>
                            <a:schemeClr val="accent6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Bifidobacterium bifidum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Streptococcus milleri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Streptococcus equinus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kern="1200" spc="-5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Bifidobacterium pseudocatenulatum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1828800" rtl="0" eaLnBrk="1" fontAlgn="ctr" latinLnBrk="0" hangingPunct="1"/>
                      <a:r>
                        <a:rPr lang="en-US" sz="1600" b="1" kern="1200" spc="-5" dirty="0">
                          <a:solidFill>
                            <a:srgbClr val="7030A0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Streptococcus salivarius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Bifidobacterium angulatum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1828800" rtl="0" eaLnBrk="1" fontAlgn="ctr" latinLnBrk="0" hangingPunct="1"/>
                      <a:r>
                        <a:rPr lang="en-US" sz="1600" b="1" kern="1200" spc="-5" dirty="0">
                          <a:solidFill>
                            <a:schemeClr val="accent6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Lactobacillus ruminis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Bifidobacterium catenulatum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1828800" rtl="0" eaLnBrk="1" fontAlgn="ctr" latinLnBrk="0" hangingPunct="1"/>
                      <a:r>
                        <a:rPr lang="en-US" sz="1600" b="1" kern="1200" spc="-5">
                          <a:solidFill>
                            <a:srgbClr val="7030A0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Streptococcus anginosus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1828800" rtl="0" eaLnBrk="1" fontAlgn="ctr" latinLnBrk="0" hangingPunct="1"/>
                      <a:r>
                        <a:rPr lang="en-US" sz="1600" b="1" kern="1200" spc="-5" dirty="0">
                          <a:solidFill>
                            <a:srgbClr val="7030A0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Fusobacterium periodonticum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Clostridium beijerinckii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1828800" rtl="0" eaLnBrk="1" fontAlgn="ctr" latinLnBrk="0" hangingPunct="1"/>
                      <a:r>
                        <a:rPr lang="en-US" sz="1600" b="1" kern="1200" spc="-5" dirty="0">
                          <a:solidFill>
                            <a:schemeClr val="accent6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[Eubacterium] eligens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1828800" rtl="0" eaLnBrk="1" fontAlgn="ctr" latinLnBrk="0" hangingPunct="1"/>
                      <a:r>
                        <a:rPr lang="en-US" sz="1600" b="1" kern="1200" spc="-5" dirty="0">
                          <a:solidFill>
                            <a:srgbClr val="7030A0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Porphyromonas asaccharolytica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Romboutsia ilealis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Brachyspira pilosicoli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Lactococcus garvieae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1828800" rtl="0" eaLnBrk="1" fontAlgn="ctr" latinLnBrk="0" hangingPunct="1"/>
                      <a:r>
                        <a:rPr lang="en-US" sz="1600" b="1" kern="1200" spc="-5" dirty="0">
                          <a:solidFill>
                            <a:srgbClr val="7030A0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Dialister pneumosintes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kern="1200" spc="-5" dirty="0">
                          <a:solidFill>
                            <a:schemeClr val="accent6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Roseburia intestinalis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Butyrivibrio proteoclasticus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Pseudobutyrivibrio xylanivorans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kern="1200" spc="-5" dirty="0">
                          <a:solidFill>
                            <a:srgbClr val="7030A0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Anaerostipes hadrus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kern="1200" spc="-5">
                          <a:solidFill>
                            <a:srgbClr val="7030A0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Gemella morbillorum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kern="1200" spc="-5" dirty="0">
                          <a:solidFill>
                            <a:srgbClr val="7030A0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Parvimonas micra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kern="1200" spc="-5" dirty="0">
                          <a:solidFill>
                            <a:srgbClr val="7030A0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Fusobacterium nucleatum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5559241"/>
                  </a:ext>
                </a:extLst>
              </a:tr>
            </a:tbl>
          </a:graphicData>
        </a:graphic>
      </p:graphicFrame>
      <p:graphicFrame>
        <p:nvGraphicFramePr>
          <p:cNvPr id="36" name="Table 13">
            <a:extLst>
              <a:ext uri="{FF2B5EF4-FFF2-40B4-BE49-F238E27FC236}">
                <a16:creationId xmlns:a16="http://schemas.microsoft.com/office/drawing/2014/main" id="{E40580D0-89FD-45CD-A651-E95970DD6CF5}"/>
              </a:ext>
            </a:extLst>
          </p:cNvPr>
          <p:cNvGraphicFramePr>
            <a:graphicFrameLocks noGrp="1"/>
          </p:cNvGraphicFramePr>
          <p:nvPr/>
        </p:nvGraphicFramePr>
        <p:xfrm>
          <a:off x="9954363" y="1187115"/>
          <a:ext cx="6300690" cy="25518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930">
                  <a:extLst>
                    <a:ext uri="{9D8B030D-6E8A-4147-A177-3AD203B41FA5}">
                      <a16:colId xmlns:a16="http://schemas.microsoft.com/office/drawing/2014/main" val="1128055995"/>
                    </a:ext>
                  </a:extLst>
                </a:gridCol>
                <a:gridCol w="190930">
                  <a:extLst>
                    <a:ext uri="{9D8B030D-6E8A-4147-A177-3AD203B41FA5}">
                      <a16:colId xmlns:a16="http://schemas.microsoft.com/office/drawing/2014/main" val="2717590819"/>
                    </a:ext>
                  </a:extLst>
                </a:gridCol>
                <a:gridCol w="190930">
                  <a:extLst>
                    <a:ext uri="{9D8B030D-6E8A-4147-A177-3AD203B41FA5}">
                      <a16:colId xmlns:a16="http://schemas.microsoft.com/office/drawing/2014/main" val="3664046157"/>
                    </a:ext>
                  </a:extLst>
                </a:gridCol>
                <a:gridCol w="190930">
                  <a:extLst>
                    <a:ext uri="{9D8B030D-6E8A-4147-A177-3AD203B41FA5}">
                      <a16:colId xmlns:a16="http://schemas.microsoft.com/office/drawing/2014/main" val="3877548048"/>
                    </a:ext>
                  </a:extLst>
                </a:gridCol>
                <a:gridCol w="190930">
                  <a:extLst>
                    <a:ext uri="{9D8B030D-6E8A-4147-A177-3AD203B41FA5}">
                      <a16:colId xmlns:a16="http://schemas.microsoft.com/office/drawing/2014/main" val="2196452731"/>
                    </a:ext>
                  </a:extLst>
                </a:gridCol>
                <a:gridCol w="190930">
                  <a:extLst>
                    <a:ext uri="{9D8B030D-6E8A-4147-A177-3AD203B41FA5}">
                      <a16:colId xmlns:a16="http://schemas.microsoft.com/office/drawing/2014/main" val="2165510395"/>
                    </a:ext>
                  </a:extLst>
                </a:gridCol>
                <a:gridCol w="190930">
                  <a:extLst>
                    <a:ext uri="{9D8B030D-6E8A-4147-A177-3AD203B41FA5}">
                      <a16:colId xmlns:a16="http://schemas.microsoft.com/office/drawing/2014/main" val="2414125454"/>
                    </a:ext>
                  </a:extLst>
                </a:gridCol>
                <a:gridCol w="190930">
                  <a:extLst>
                    <a:ext uri="{9D8B030D-6E8A-4147-A177-3AD203B41FA5}">
                      <a16:colId xmlns:a16="http://schemas.microsoft.com/office/drawing/2014/main" val="4107991822"/>
                    </a:ext>
                  </a:extLst>
                </a:gridCol>
                <a:gridCol w="190930">
                  <a:extLst>
                    <a:ext uri="{9D8B030D-6E8A-4147-A177-3AD203B41FA5}">
                      <a16:colId xmlns:a16="http://schemas.microsoft.com/office/drawing/2014/main" val="780313653"/>
                    </a:ext>
                  </a:extLst>
                </a:gridCol>
                <a:gridCol w="190930">
                  <a:extLst>
                    <a:ext uri="{9D8B030D-6E8A-4147-A177-3AD203B41FA5}">
                      <a16:colId xmlns:a16="http://schemas.microsoft.com/office/drawing/2014/main" val="127843577"/>
                    </a:ext>
                  </a:extLst>
                </a:gridCol>
                <a:gridCol w="190930">
                  <a:extLst>
                    <a:ext uri="{9D8B030D-6E8A-4147-A177-3AD203B41FA5}">
                      <a16:colId xmlns:a16="http://schemas.microsoft.com/office/drawing/2014/main" val="2459780189"/>
                    </a:ext>
                  </a:extLst>
                </a:gridCol>
                <a:gridCol w="190930">
                  <a:extLst>
                    <a:ext uri="{9D8B030D-6E8A-4147-A177-3AD203B41FA5}">
                      <a16:colId xmlns:a16="http://schemas.microsoft.com/office/drawing/2014/main" val="1345874705"/>
                    </a:ext>
                  </a:extLst>
                </a:gridCol>
                <a:gridCol w="190930">
                  <a:extLst>
                    <a:ext uri="{9D8B030D-6E8A-4147-A177-3AD203B41FA5}">
                      <a16:colId xmlns:a16="http://schemas.microsoft.com/office/drawing/2014/main" val="3072958771"/>
                    </a:ext>
                  </a:extLst>
                </a:gridCol>
                <a:gridCol w="190930">
                  <a:extLst>
                    <a:ext uri="{9D8B030D-6E8A-4147-A177-3AD203B41FA5}">
                      <a16:colId xmlns:a16="http://schemas.microsoft.com/office/drawing/2014/main" val="1552359648"/>
                    </a:ext>
                  </a:extLst>
                </a:gridCol>
                <a:gridCol w="190930">
                  <a:extLst>
                    <a:ext uri="{9D8B030D-6E8A-4147-A177-3AD203B41FA5}">
                      <a16:colId xmlns:a16="http://schemas.microsoft.com/office/drawing/2014/main" val="414583418"/>
                    </a:ext>
                  </a:extLst>
                </a:gridCol>
                <a:gridCol w="190930">
                  <a:extLst>
                    <a:ext uri="{9D8B030D-6E8A-4147-A177-3AD203B41FA5}">
                      <a16:colId xmlns:a16="http://schemas.microsoft.com/office/drawing/2014/main" val="605186361"/>
                    </a:ext>
                  </a:extLst>
                </a:gridCol>
                <a:gridCol w="190930">
                  <a:extLst>
                    <a:ext uri="{9D8B030D-6E8A-4147-A177-3AD203B41FA5}">
                      <a16:colId xmlns:a16="http://schemas.microsoft.com/office/drawing/2014/main" val="1441087425"/>
                    </a:ext>
                  </a:extLst>
                </a:gridCol>
                <a:gridCol w="190930">
                  <a:extLst>
                    <a:ext uri="{9D8B030D-6E8A-4147-A177-3AD203B41FA5}">
                      <a16:colId xmlns:a16="http://schemas.microsoft.com/office/drawing/2014/main" val="181544405"/>
                    </a:ext>
                  </a:extLst>
                </a:gridCol>
                <a:gridCol w="190930">
                  <a:extLst>
                    <a:ext uri="{9D8B030D-6E8A-4147-A177-3AD203B41FA5}">
                      <a16:colId xmlns:a16="http://schemas.microsoft.com/office/drawing/2014/main" val="1055213401"/>
                    </a:ext>
                  </a:extLst>
                </a:gridCol>
                <a:gridCol w="190930">
                  <a:extLst>
                    <a:ext uri="{9D8B030D-6E8A-4147-A177-3AD203B41FA5}">
                      <a16:colId xmlns:a16="http://schemas.microsoft.com/office/drawing/2014/main" val="1218574982"/>
                    </a:ext>
                  </a:extLst>
                </a:gridCol>
                <a:gridCol w="190930">
                  <a:extLst>
                    <a:ext uri="{9D8B030D-6E8A-4147-A177-3AD203B41FA5}">
                      <a16:colId xmlns:a16="http://schemas.microsoft.com/office/drawing/2014/main" val="2689246371"/>
                    </a:ext>
                  </a:extLst>
                </a:gridCol>
                <a:gridCol w="190930">
                  <a:extLst>
                    <a:ext uri="{9D8B030D-6E8A-4147-A177-3AD203B41FA5}">
                      <a16:colId xmlns:a16="http://schemas.microsoft.com/office/drawing/2014/main" val="310908022"/>
                    </a:ext>
                  </a:extLst>
                </a:gridCol>
                <a:gridCol w="190930">
                  <a:extLst>
                    <a:ext uri="{9D8B030D-6E8A-4147-A177-3AD203B41FA5}">
                      <a16:colId xmlns:a16="http://schemas.microsoft.com/office/drawing/2014/main" val="3701855140"/>
                    </a:ext>
                  </a:extLst>
                </a:gridCol>
                <a:gridCol w="190930">
                  <a:extLst>
                    <a:ext uri="{9D8B030D-6E8A-4147-A177-3AD203B41FA5}">
                      <a16:colId xmlns:a16="http://schemas.microsoft.com/office/drawing/2014/main" val="1473766698"/>
                    </a:ext>
                  </a:extLst>
                </a:gridCol>
                <a:gridCol w="190930">
                  <a:extLst>
                    <a:ext uri="{9D8B030D-6E8A-4147-A177-3AD203B41FA5}">
                      <a16:colId xmlns:a16="http://schemas.microsoft.com/office/drawing/2014/main" val="789991014"/>
                    </a:ext>
                  </a:extLst>
                </a:gridCol>
                <a:gridCol w="190930">
                  <a:extLst>
                    <a:ext uri="{9D8B030D-6E8A-4147-A177-3AD203B41FA5}">
                      <a16:colId xmlns:a16="http://schemas.microsoft.com/office/drawing/2014/main" val="903954798"/>
                    </a:ext>
                  </a:extLst>
                </a:gridCol>
                <a:gridCol w="190930">
                  <a:extLst>
                    <a:ext uri="{9D8B030D-6E8A-4147-A177-3AD203B41FA5}">
                      <a16:colId xmlns:a16="http://schemas.microsoft.com/office/drawing/2014/main" val="884205573"/>
                    </a:ext>
                  </a:extLst>
                </a:gridCol>
                <a:gridCol w="190930">
                  <a:extLst>
                    <a:ext uri="{9D8B030D-6E8A-4147-A177-3AD203B41FA5}">
                      <a16:colId xmlns:a16="http://schemas.microsoft.com/office/drawing/2014/main" val="116346909"/>
                    </a:ext>
                  </a:extLst>
                </a:gridCol>
                <a:gridCol w="190930">
                  <a:extLst>
                    <a:ext uri="{9D8B030D-6E8A-4147-A177-3AD203B41FA5}">
                      <a16:colId xmlns:a16="http://schemas.microsoft.com/office/drawing/2014/main" val="2303422962"/>
                    </a:ext>
                  </a:extLst>
                </a:gridCol>
                <a:gridCol w="190930">
                  <a:extLst>
                    <a:ext uri="{9D8B030D-6E8A-4147-A177-3AD203B41FA5}">
                      <a16:colId xmlns:a16="http://schemas.microsoft.com/office/drawing/2014/main" val="1076599052"/>
                    </a:ext>
                  </a:extLst>
                </a:gridCol>
                <a:gridCol w="190930">
                  <a:extLst>
                    <a:ext uri="{9D8B030D-6E8A-4147-A177-3AD203B41FA5}">
                      <a16:colId xmlns:a16="http://schemas.microsoft.com/office/drawing/2014/main" val="3524833447"/>
                    </a:ext>
                  </a:extLst>
                </a:gridCol>
                <a:gridCol w="190930">
                  <a:extLst>
                    <a:ext uri="{9D8B030D-6E8A-4147-A177-3AD203B41FA5}">
                      <a16:colId xmlns:a16="http://schemas.microsoft.com/office/drawing/2014/main" val="3964020078"/>
                    </a:ext>
                  </a:extLst>
                </a:gridCol>
                <a:gridCol w="190930">
                  <a:extLst>
                    <a:ext uri="{9D8B030D-6E8A-4147-A177-3AD203B41FA5}">
                      <a16:colId xmlns:a16="http://schemas.microsoft.com/office/drawing/2014/main" val="3899790456"/>
                    </a:ext>
                  </a:extLst>
                </a:gridCol>
              </a:tblGrid>
              <a:tr h="2551833"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kern="1200" spc="-5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Choanephora cucurbitarum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kern="1200" spc="-5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Edhazardia aedis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Thielaviopsis punctulata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kern="1200" spc="-5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Tuber magnatum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Schizosaccharomyces pombe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Hyaloscypha variabilis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Baudoinia panamericana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kern="1200" spc="-5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[Candida] arabinofermentans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kern="1200" spc="-5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Colletotrichum salicis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kern="1200" spc="-5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Leucoagaricus sp. SymC.cos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kern="1200" spc="-5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Coniochaeta ligniaria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Colletotrichum fioriniae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kern="1200" spc="-5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Aspergillus ochraceoroseus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Phytopythium vexans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Naumovozyma dairenensis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Lipomyces starkeyi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kern="1200" spc="-5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Albugo candida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kern="1200" spc="-5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Paracoccidioides brasiliensis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kern="1200" spc="-5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Pichia kudriavzevii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Rhizophagus clarus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Cordyceps sp. RAO−2017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Pseudocercospora musae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Trichoderma atroviride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Debaryomyces hansenii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Pneumocystis murina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kern="1200" spc="-5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Aspergillus kawachii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kern="1200" spc="-5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Trichophyton mentagrophytes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kern="1200" spc="-5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Phytophthora capsici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Sphaerulina musiva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kern="1200" spc="-5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Erysiphe pulchra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kern="1200" spc="-5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Moniliophthora perniciosa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kern="1200" spc="-5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Rhizophagus irregularis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828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spc="-5" dirty="0">
                          <a:solidFill>
                            <a:srgbClr val="C00000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Aspergillus rambellii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55592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9275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1" name="Table 99">
                <a:extLst>
                  <a:ext uri="{FF2B5EF4-FFF2-40B4-BE49-F238E27FC236}">
                    <a16:creationId xmlns:a16="http://schemas.microsoft.com/office/drawing/2014/main" id="{3E66EC0F-D57B-458A-8A57-7E3C93D2DBD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7620948"/>
                  </p:ext>
                </p:extLst>
              </p:nvPr>
            </p:nvGraphicFramePr>
            <p:xfrm>
              <a:off x="2805124" y="10962409"/>
              <a:ext cx="3862245" cy="3172950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1287415">
                      <a:extLst>
                        <a:ext uri="{9D8B030D-6E8A-4147-A177-3AD203B41FA5}">
                          <a16:colId xmlns:a16="http://schemas.microsoft.com/office/drawing/2014/main" val="3698357093"/>
                        </a:ext>
                      </a:extLst>
                    </a:gridCol>
                    <a:gridCol w="1287415">
                      <a:extLst>
                        <a:ext uri="{9D8B030D-6E8A-4147-A177-3AD203B41FA5}">
                          <a16:colId xmlns:a16="http://schemas.microsoft.com/office/drawing/2014/main" val="1113062677"/>
                        </a:ext>
                      </a:extLst>
                    </a:gridCol>
                    <a:gridCol w="1287415">
                      <a:extLst>
                        <a:ext uri="{9D8B030D-6E8A-4147-A177-3AD203B41FA5}">
                          <a16:colId xmlns:a16="http://schemas.microsoft.com/office/drawing/2014/main" val="3587718448"/>
                        </a:ext>
                      </a:extLst>
                    </a:gridCol>
                  </a:tblGrid>
                  <a:tr h="10576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solidFill>
                                <a:schemeClr val="accent6"/>
                              </a:solidFill>
                            </a:rPr>
                            <a:t>+</a:t>
                          </a:r>
                          <a:r>
                            <a:rPr lang="en-US" altLang="zh-CN" sz="3600" b="1" kern="12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/</a:t>
                          </a:r>
                          <a:r>
                            <a:rPr lang="en-US" altLang="zh-CN" sz="3600" b="1" kern="1200" dirty="0">
                              <a:solidFill>
                                <a:schemeClr val="accent6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+</a:t>
                          </a:r>
                          <a:endParaRPr lang="en-US" altLang="zh-CN" sz="1000" b="1" kern="1200" dirty="0">
                            <a:solidFill>
                              <a:schemeClr val="accent6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9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𝑧</m:t>
                                </m:r>
                                <m:r>
                                  <a:rPr lang="en-US" altLang="zh-CN" sz="9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a:rPr lang="en-US" altLang="zh-CN" sz="9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𝑠𝑐𝑜𝑟𝑒</m:t>
                                </m:r>
                                <m:r>
                                  <a:rPr lang="en-US" altLang="zh-CN" sz="9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a:rPr lang="en-US" altLang="zh-CN" sz="9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∈(−∞, +∞)</m:t>
                                </m:r>
                              </m:oMath>
                            </m:oMathPara>
                          </a14:m>
                          <a:endParaRPr lang="zh-CN" altLang="en-US" sz="9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3600" b="1" kern="1200" dirty="0">
                              <a:solidFill>
                                <a:schemeClr val="accent6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+</a:t>
                          </a:r>
                          <a:r>
                            <a:rPr lang="en-US" altLang="zh-CN" sz="3600" b="1" kern="12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/0</a:t>
                          </a:r>
                        </a:p>
                        <a:p>
                          <a:pPr marL="0" marR="0" lvl="0" indent="0" algn="ctr" defTabSz="1828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9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𝑧</m:t>
                                </m:r>
                                <m:r>
                                  <a:rPr lang="en-US" altLang="zh-CN" sz="9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a:rPr lang="en-US" altLang="zh-CN" sz="9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𝑠𝑐𝑜𝑟𝑒</m:t>
                                </m:r>
                                <m:r>
                                  <a:rPr lang="en-US" altLang="zh-CN" sz="9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∈(−∞, 0)</m:t>
                                </m:r>
                              </m:oMath>
                            </m:oMathPara>
                          </a14:m>
                          <a:endParaRPr lang="zh-CN" altLang="en-US" sz="9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3600" b="1" kern="1200" dirty="0">
                              <a:solidFill>
                                <a:schemeClr val="accent6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+</a:t>
                          </a:r>
                          <a:r>
                            <a:rPr lang="en-US" altLang="zh-CN" sz="3600" b="1" kern="12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/</a:t>
                          </a:r>
                          <a:r>
                            <a:rPr lang="en-US" altLang="zh-CN" sz="3600" b="1" kern="1200" dirty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</a:t>
                          </a:r>
                        </a:p>
                        <a:p>
                          <a:pPr marL="0" marR="0" lvl="0" indent="0" algn="ctr" defTabSz="1828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9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𝑧</m:t>
                                </m:r>
                                <m:r>
                                  <a:rPr lang="en-US" altLang="zh-CN" sz="9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a:rPr lang="en-US" altLang="zh-CN" sz="9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𝑠𝑐𝑜𝑟𝑒</m:t>
                                </m:r>
                                <m:r>
                                  <a:rPr lang="en-US" altLang="zh-CN" sz="9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∈(−∞, 0)</m:t>
                                </m:r>
                              </m:oMath>
                            </m:oMathPara>
                          </a14:m>
                          <a:endParaRPr lang="zh-CN" altLang="en-US" sz="9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13986583"/>
                      </a:ext>
                    </a:extLst>
                  </a:tr>
                  <a:tr h="10576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3600" b="1" kern="12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0/</a:t>
                          </a:r>
                          <a:r>
                            <a:rPr lang="en-US" altLang="zh-CN" sz="3600" b="1" kern="1200" dirty="0">
                              <a:solidFill>
                                <a:schemeClr val="accent6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+</a:t>
                          </a:r>
                        </a:p>
                        <a:p>
                          <a:pPr marL="0" marR="0" lvl="0" indent="0" algn="ctr" defTabSz="1828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9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𝑧</m:t>
                                </m:r>
                                <m:r>
                                  <a:rPr lang="en-US" altLang="zh-CN" sz="9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a:rPr lang="en-US" altLang="zh-CN" sz="9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𝑠𝑐𝑜𝑟𝑒</m:t>
                                </m:r>
                                <m:r>
                                  <a:rPr lang="en-US" altLang="zh-CN" sz="9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∈(0, +∞)</m:t>
                                </m:r>
                              </m:oMath>
                            </m:oMathPara>
                          </a14:m>
                          <a:endParaRPr lang="zh-CN" altLang="en-US" sz="9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3600" b="1" kern="12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0/0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9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𝑧</m:t>
                                </m:r>
                                <m:r>
                                  <a:rPr lang="en-US" altLang="zh-CN" sz="9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a:rPr lang="en-US" altLang="zh-CN" sz="9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𝑠𝑐𝑜𝑟𝑒</m:t>
                                </m:r>
                                <m:r>
                                  <a:rPr lang="en-US" altLang="zh-CN" sz="9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a:rPr lang="en-US" altLang="zh-CN" sz="9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𝑤𝑖𝑡h𝑜𝑢𝑡</m:t>
                                </m:r>
                                <m:r>
                                  <a:rPr lang="en-US" altLang="zh-CN" sz="9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altLang="zh-CN" sz="9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9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𝑚𝑒𝑎𝑛𝑖𝑛𝑔</m:t>
                                </m:r>
                              </m:oMath>
                            </m:oMathPara>
                          </a14:m>
                          <a:endParaRPr lang="zh-CN" altLang="en-US" sz="900" b="1" kern="120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0/</a:t>
                          </a:r>
                          <a:r>
                            <a:rPr lang="en-US" altLang="zh-CN" sz="3600" b="1" kern="1200" dirty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</a:t>
                          </a:r>
                        </a:p>
                        <a:p>
                          <a:pPr marL="0" marR="0" lvl="0" indent="0" algn="ctr" defTabSz="1828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9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𝑧</m:t>
                                </m:r>
                                <m:r>
                                  <a:rPr lang="en-US" altLang="zh-CN" sz="9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a:rPr lang="en-US" altLang="zh-CN" sz="9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𝑠𝑐𝑜𝑟𝑒</m:t>
                                </m:r>
                                <m:r>
                                  <a:rPr lang="en-US" altLang="zh-CN" sz="9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∈(−∞, 0)</m:t>
                                </m:r>
                              </m:oMath>
                            </m:oMathPara>
                          </a14:m>
                          <a:endParaRPr lang="zh-CN" altLang="en-US" sz="9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99081056"/>
                      </a:ext>
                    </a:extLst>
                  </a:tr>
                  <a:tr h="10576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solidFill>
                                <a:srgbClr val="FF0000"/>
                              </a:solidFill>
                            </a:rPr>
                            <a:t>-</a:t>
                          </a:r>
                          <a:r>
                            <a:rPr lang="en-US" altLang="zh-CN" sz="3600" b="1" kern="12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/</a:t>
                          </a:r>
                          <a:r>
                            <a:rPr lang="en-US" altLang="zh-CN" sz="3600" b="1" kern="1200" dirty="0">
                              <a:solidFill>
                                <a:schemeClr val="accent6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+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9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𝑧</m:t>
                                </m:r>
                                <m:r>
                                  <a:rPr lang="en-US" altLang="zh-CN" sz="9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a:rPr lang="en-US" altLang="zh-CN" sz="9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𝑠𝑐𝑜𝑟𝑒</m:t>
                                </m:r>
                                <m:r>
                                  <a:rPr lang="en-US" altLang="zh-CN" sz="9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a:rPr lang="en-US" altLang="zh-CN" sz="9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∈(</m:t>
                                </m:r>
                                <m:r>
                                  <a:rPr lang="en-US" altLang="zh-CN" sz="9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0</m:t>
                                </m:r>
                                <m:r>
                                  <a:rPr lang="en-US" altLang="zh-CN" sz="9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, +∞)</m:t>
                                </m:r>
                              </m:oMath>
                            </m:oMathPara>
                          </a14:m>
                          <a:endParaRPr lang="zh-CN" altLang="en-US" sz="900" b="1" kern="1200" dirty="0">
                            <a:solidFill>
                              <a:schemeClr val="accent6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3600" b="1" kern="1200" dirty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</a:t>
                          </a:r>
                          <a:r>
                            <a:rPr lang="en-US" altLang="zh-CN" sz="3600" b="1" kern="12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/0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9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𝑧</m:t>
                                </m:r>
                                <m:r>
                                  <a:rPr lang="en-US" altLang="zh-CN" sz="9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a:rPr lang="en-US" altLang="zh-CN" sz="9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𝑠𝑐𝑜𝑟𝑒</m:t>
                                </m:r>
                                <m:r>
                                  <a:rPr lang="en-US" altLang="zh-CN" sz="9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a:rPr lang="en-US" altLang="zh-CN" sz="9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∈(</m:t>
                                </m:r>
                                <m:r>
                                  <a:rPr lang="en-US" altLang="zh-CN" sz="9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0</m:t>
                                </m:r>
                                <m:r>
                                  <a:rPr lang="en-US" altLang="zh-CN" sz="9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, +∞)</m:t>
                                </m:r>
                              </m:oMath>
                            </m:oMathPara>
                          </a14:m>
                          <a:endParaRPr lang="zh-CN" altLang="en-US" sz="900" b="1" kern="120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3600" b="1" kern="1200" dirty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</a:t>
                          </a:r>
                          <a:r>
                            <a:rPr lang="en-US" altLang="zh-CN" sz="3600" b="1" kern="12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/</a:t>
                          </a:r>
                          <a:r>
                            <a:rPr lang="en-US" altLang="zh-CN" sz="3600" b="1" kern="1200" dirty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9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𝑧</m:t>
                                </m:r>
                                <m:r>
                                  <a:rPr lang="en-US" altLang="zh-CN" sz="9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a:rPr lang="en-US" altLang="zh-CN" sz="9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𝑠𝑐𝑜𝑟𝑒</m:t>
                                </m:r>
                                <m:r>
                                  <a:rPr lang="en-US" altLang="zh-CN" sz="9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a:rPr lang="en-US" altLang="zh-CN" sz="9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∈(−∞, +∞)</m:t>
                                </m:r>
                              </m:oMath>
                            </m:oMathPara>
                          </a14:m>
                          <a:endParaRPr lang="zh-CN" altLang="en-US" sz="900" b="1" kern="1200" dirty="0">
                            <a:solidFill>
                              <a:srgbClr val="FF000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6445959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1" name="Table 99">
                <a:extLst>
                  <a:ext uri="{FF2B5EF4-FFF2-40B4-BE49-F238E27FC236}">
                    <a16:creationId xmlns:a16="http://schemas.microsoft.com/office/drawing/2014/main" id="{3E66EC0F-D57B-458A-8A57-7E3C93D2DBD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7620948"/>
                  </p:ext>
                </p:extLst>
              </p:nvPr>
            </p:nvGraphicFramePr>
            <p:xfrm>
              <a:off x="2805124" y="10962409"/>
              <a:ext cx="3862245" cy="3172950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1287415">
                      <a:extLst>
                        <a:ext uri="{9D8B030D-6E8A-4147-A177-3AD203B41FA5}">
                          <a16:colId xmlns:a16="http://schemas.microsoft.com/office/drawing/2014/main" val="3698357093"/>
                        </a:ext>
                      </a:extLst>
                    </a:gridCol>
                    <a:gridCol w="1287415">
                      <a:extLst>
                        <a:ext uri="{9D8B030D-6E8A-4147-A177-3AD203B41FA5}">
                          <a16:colId xmlns:a16="http://schemas.microsoft.com/office/drawing/2014/main" val="1113062677"/>
                        </a:ext>
                      </a:extLst>
                    </a:gridCol>
                    <a:gridCol w="1287415">
                      <a:extLst>
                        <a:ext uri="{9D8B030D-6E8A-4147-A177-3AD203B41FA5}">
                          <a16:colId xmlns:a16="http://schemas.microsoft.com/office/drawing/2014/main" val="3587718448"/>
                        </a:ext>
                      </a:extLst>
                    </a:gridCol>
                  </a:tblGrid>
                  <a:tr h="105765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74" t="-575" r="-201422" b="-2005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000" t="-575" r="-100472" b="-2005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0948" t="-575" r="-948" b="-2005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13986583"/>
                      </a:ext>
                    </a:extLst>
                  </a:tr>
                  <a:tr h="105765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74" t="-101156" r="-201422" b="-1017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000" t="-101156" r="-100472" b="-1017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0948" t="-101156" r="-948" b="-10173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99081056"/>
                      </a:ext>
                    </a:extLst>
                  </a:tr>
                  <a:tr h="105765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74" t="-200000" r="-201422" b="-11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000" t="-200000" r="-100472" b="-11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0948" t="-200000" r="-948" b="-114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64459598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308" name="Group 307">
            <a:extLst>
              <a:ext uri="{FF2B5EF4-FFF2-40B4-BE49-F238E27FC236}">
                <a16:creationId xmlns:a16="http://schemas.microsoft.com/office/drawing/2014/main" id="{0CFAF481-EEFB-417F-A15E-8577B7C0456C}"/>
              </a:ext>
            </a:extLst>
          </p:cNvPr>
          <p:cNvGrpSpPr/>
          <p:nvPr/>
        </p:nvGrpSpPr>
        <p:grpSpPr>
          <a:xfrm>
            <a:off x="416780" y="8888428"/>
            <a:ext cx="6754645" cy="5616624"/>
            <a:chOff x="416780" y="8888428"/>
            <a:chExt cx="6754645" cy="5616624"/>
          </a:xfrm>
        </p:grpSpPr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CD376210-2902-4FD3-BAB3-EA8A52CCE69E}"/>
                </a:ext>
              </a:extLst>
            </p:cNvPr>
            <p:cNvGrpSpPr/>
            <p:nvPr/>
          </p:nvGrpSpPr>
          <p:grpSpPr>
            <a:xfrm>
              <a:off x="1582965" y="8888428"/>
              <a:ext cx="5588460" cy="5616624"/>
              <a:chOff x="1395300" y="7843860"/>
              <a:chExt cx="5588460" cy="5616624"/>
            </a:xfrm>
          </p:grpSpPr>
          <p:grpSp>
            <p:nvGrpSpPr>
              <p:cNvPr id="111" name="Group 110">
                <a:extLst>
                  <a:ext uri="{FF2B5EF4-FFF2-40B4-BE49-F238E27FC236}">
                    <a16:creationId xmlns:a16="http://schemas.microsoft.com/office/drawing/2014/main" id="{31709BB0-9018-4B6E-9B01-0B70F12F24B1}"/>
                  </a:ext>
                </a:extLst>
              </p:cNvPr>
              <p:cNvGrpSpPr/>
              <p:nvPr/>
            </p:nvGrpSpPr>
            <p:grpSpPr>
              <a:xfrm>
                <a:off x="1395300" y="8950525"/>
                <a:ext cx="5478619" cy="4509959"/>
                <a:chOff x="1395300" y="7078318"/>
                <a:chExt cx="5478619" cy="4509959"/>
              </a:xfrm>
            </p:grpSpPr>
            <p:grpSp>
              <p:nvGrpSpPr>
                <p:cNvPr id="108" name="Group 107">
                  <a:extLst>
                    <a:ext uri="{FF2B5EF4-FFF2-40B4-BE49-F238E27FC236}">
                      <a16:creationId xmlns:a16="http://schemas.microsoft.com/office/drawing/2014/main" id="{F5DD89C0-2BB3-4405-9E87-4C0EAB1C862C}"/>
                    </a:ext>
                  </a:extLst>
                </p:cNvPr>
                <p:cNvGrpSpPr/>
                <p:nvPr/>
              </p:nvGrpSpPr>
              <p:grpSpPr>
                <a:xfrm>
                  <a:off x="1961549" y="7447360"/>
                  <a:ext cx="4339064" cy="3657986"/>
                  <a:chOff x="1888612" y="6978585"/>
                  <a:chExt cx="4339064" cy="3657986"/>
                </a:xfrm>
              </p:grpSpPr>
              <p:sp>
                <p:nvSpPr>
                  <p:cNvPr id="100" name="TextBox 99">
                    <a:extLst>
                      <a:ext uri="{FF2B5EF4-FFF2-40B4-BE49-F238E27FC236}">
                        <a16:creationId xmlns:a16="http://schemas.microsoft.com/office/drawing/2014/main" id="{70D26D2D-C802-4CDA-843C-8C80A9AC7912}"/>
                      </a:ext>
                    </a:extLst>
                  </p:cNvPr>
                  <p:cNvSpPr txBox="1"/>
                  <p:nvPr/>
                </p:nvSpPr>
                <p:spPr>
                  <a:xfrm>
                    <a:off x="2699284" y="6978585"/>
                    <a:ext cx="936474" cy="6463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l-GR" altLang="zh-CN" b="1" i="0" dirty="0">
                        <a:solidFill>
                          <a:schemeClr val="accent6"/>
                        </a:solidFill>
                        <a:effectLst/>
                        <a:latin typeface="-apple-system"/>
                      </a:rPr>
                      <a:t>ρ</a:t>
                    </a:r>
                    <a:r>
                      <a:rPr lang="en-US" altLang="zh-CN" b="1" i="0" dirty="0">
                        <a:solidFill>
                          <a:schemeClr val="accent6"/>
                        </a:solidFill>
                        <a:effectLst/>
                        <a:latin typeface="-apple-system"/>
                      </a:rPr>
                      <a:t> &gt; 0</a:t>
                    </a:r>
                  </a:p>
                  <a:p>
                    <a:pPr algn="ctr"/>
                    <a:r>
                      <a:rPr lang="en-US" altLang="zh-CN" b="1" i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-apple-system"/>
                      </a:rPr>
                      <a:t>p &lt; 0.05</a:t>
                    </a:r>
                    <a:endParaRPr lang="zh-CN" altLang="en-US" b="1" dirty="0">
                      <a:solidFill>
                        <a:schemeClr val="bg1">
                          <a:lumMod val="50000"/>
                        </a:schemeClr>
                      </a:solidFill>
                    </a:endParaRPr>
                  </a:p>
                </p:txBody>
              </p:sp>
              <p:sp>
                <p:nvSpPr>
                  <p:cNvPr id="101" name="TextBox 100">
                    <a:extLst>
                      <a:ext uri="{FF2B5EF4-FFF2-40B4-BE49-F238E27FC236}">
                        <a16:creationId xmlns:a16="http://schemas.microsoft.com/office/drawing/2014/main" id="{4555B6B5-6825-4E9C-BD33-1029363934BA}"/>
                      </a:ext>
                    </a:extLst>
                  </p:cNvPr>
                  <p:cNvSpPr txBox="1"/>
                  <p:nvPr/>
                </p:nvSpPr>
                <p:spPr>
                  <a:xfrm>
                    <a:off x="4007378" y="7258048"/>
                    <a:ext cx="94128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altLang="zh-CN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-apple-system"/>
                      </a:rPr>
                      <a:t>p &gt; 0.05</a:t>
                    </a:r>
                    <a:endParaRPr lang="zh-CN" altLang="en-US" b="1" dirty="0">
                      <a:solidFill>
                        <a:schemeClr val="bg1">
                          <a:lumMod val="50000"/>
                        </a:schemeClr>
                      </a:solidFill>
                      <a:latin typeface="-apple-system"/>
                    </a:endParaRPr>
                  </a:p>
                </p:txBody>
              </p:sp>
              <p:sp>
                <p:nvSpPr>
                  <p:cNvPr id="102" name="TextBox 101">
                    <a:extLst>
                      <a:ext uri="{FF2B5EF4-FFF2-40B4-BE49-F238E27FC236}">
                        <a16:creationId xmlns:a16="http://schemas.microsoft.com/office/drawing/2014/main" id="{FBF72BEB-5459-4158-8C9D-4E247AC6F061}"/>
                      </a:ext>
                    </a:extLst>
                  </p:cNvPr>
                  <p:cNvSpPr txBox="1"/>
                  <p:nvPr/>
                </p:nvSpPr>
                <p:spPr>
                  <a:xfrm>
                    <a:off x="5291202" y="6978585"/>
                    <a:ext cx="936474" cy="6463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l-GR" altLang="zh-CN" b="1" i="0" dirty="0">
                        <a:solidFill>
                          <a:srgbClr val="FF0000"/>
                        </a:solidFill>
                        <a:effectLst/>
                        <a:latin typeface="-apple-system"/>
                      </a:rPr>
                      <a:t>ρ</a:t>
                    </a:r>
                    <a:r>
                      <a:rPr lang="en-US" altLang="zh-CN" b="1" i="0" dirty="0">
                        <a:solidFill>
                          <a:srgbClr val="FF0000"/>
                        </a:solidFill>
                        <a:effectLst/>
                        <a:latin typeface="-apple-system"/>
                      </a:rPr>
                      <a:t> &lt; 0</a:t>
                    </a:r>
                  </a:p>
                  <a:p>
                    <a:pPr algn="ctr"/>
                    <a:r>
                      <a:rPr lang="en-US" altLang="zh-CN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-apple-system"/>
                      </a:rPr>
                      <a:t>p &lt; 0.05</a:t>
                    </a:r>
                    <a:endParaRPr lang="zh-CN" altLang="en-US" b="1" dirty="0">
                      <a:solidFill>
                        <a:schemeClr val="bg1">
                          <a:lumMod val="50000"/>
                        </a:schemeClr>
                      </a:solidFill>
                      <a:latin typeface="-apple-system"/>
                    </a:endParaRPr>
                  </a:p>
                </p:txBody>
              </p:sp>
              <p:sp>
                <p:nvSpPr>
                  <p:cNvPr id="105" name="TextBox 104">
                    <a:extLst>
                      <a:ext uri="{FF2B5EF4-FFF2-40B4-BE49-F238E27FC236}">
                        <a16:creationId xmlns:a16="http://schemas.microsoft.com/office/drawing/2014/main" id="{40511645-5D43-4F37-955A-FCC8C92D05B3}"/>
                      </a:ext>
                    </a:extLst>
                  </p:cNvPr>
                  <p:cNvSpPr txBox="1"/>
                  <p:nvPr/>
                </p:nvSpPr>
                <p:spPr>
                  <a:xfrm>
                    <a:off x="1888612" y="7699388"/>
                    <a:ext cx="738664" cy="848950"/>
                  </a:xfrm>
                  <a:prstGeom prst="rect">
                    <a:avLst/>
                  </a:prstGeom>
                  <a:noFill/>
                </p:spPr>
                <p:txBody>
                  <a:bodyPr vert="vert270" wrap="none" rtlCol="0">
                    <a:spAutoFit/>
                  </a:bodyPr>
                  <a:lstStyle/>
                  <a:p>
                    <a:pPr algn="ctr"/>
                    <a:r>
                      <a:rPr lang="el-GR" altLang="zh-CN" b="1" i="0" dirty="0">
                        <a:solidFill>
                          <a:schemeClr val="accent6"/>
                        </a:solidFill>
                        <a:effectLst/>
                        <a:latin typeface="-apple-system"/>
                      </a:rPr>
                      <a:t>ρ</a:t>
                    </a:r>
                    <a:r>
                      <a:rPr lang="en-US" altLang="zh-CN" b="1" i="0" dirty="0">
                        <a:solidFill>
                          <a:schemeClr val="accent6"/>
                        </a:solidFill>
                        <a:effectLst/>
                        <a:latin typeface="-apple-system"/>
                      </a:rPr>
                      <a:t> &gt; 0</a:t>
                    </a:r>
                  </a:p>
                  <a:p>
                    <a:pPr algn="ctr"/>
                    <a:r>
                      <a:rPr lang="en-US" altLang="zh-CN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-apple-system"/>
                      </a:rPr>
                      <a:t>p &lt; 0.05</a:t>
                    </a:r>
                    <a:endParaRPr lang="zh-CN" altLang="en-US" b="1" dirty="0">
                      <a:solidFill>
                        <a:schemeClr val="bg1">
                          <a:lumMod val="50000"/>
                        </a:schemeClr>
                      </a:solidFill>
                      <a:latin typeface="-apple-system"/>
                    </a:endParaRPr>
                  </a:p>
                </p:txBody>
              </p:sp>
              <p:sp>
                <p:nvSpPr>
                  <p:cNvPr id="106" name="TextBox 105">
                    <a:extLst>
                      <a:ext uri="{FF2B5EF4-FFF2-40B4-BE49-F238E27FC236}">
                        <a16:creationId xmlns:a16="http://schemas.microsoft.com/office/drawing/2014/main" id="{F7F57A92-921A-460F-9D21-E9909B47DD27}"/>
                      </a:ext>
                    </a:extLst>
                  </p:cNvPr>
                  <p:cNvSpPr txBox="1"/>
                  <p:nvPr/>
                </p:nvSpPr>
                <p:spPr>
                  <a:xfrm>
                    <a:off x="2165611" y="8743504"/>
                    <a:ext cx="461665" cy="848950"/>
                  </a:xfrm>
                  <a:prstGeom prst="rect">
                    <a:avLst/>
                  </a:prstGeom>
                  <a:noFill/>
                </p:spPr>
                <p:txBody>
                  <a:bodyPr vert="vert270" wrap="none" rtlCol="0">
                    <a:spAutoFit/>
                  </a:bodyPr>
                  <a:lstStyle/>
                  <a:p>
                    <a:pPr algn="ctr"/>
                    <a:r>
                      <a:rPr lang="en-US" altLang="zh-CN" b="1" i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-apple-system"/>
                      </a:rPr>
                      <a:t>p &lt; 0.05</a:t>
                    </a:r>
                    <a:endParaRPr lang="zh-CN" altLang="en-US" b="1" dirty="0">
                      <a:solidFill>
                        <a:schemeClr val="bg1">
                          <a:lumMod val="50000"/>
                        </a:schemeClr>
                      </a:solidFill>
                    </a:endParaRPr>
                  </a:p>
                </p:txBody>
              </p:sp>
              <p:sp>
                <p:nvSpPr>
                  <p:cNvPr id="107" name="TextBox 106">
                    <a:extLst>
                      <a:ext uri="{FF2B5EF4-FFF2-40B4-BE49-F238E27FC236}">
                        <a16:creationId xmlns:a16="http://schemas.microsoft.com/office/drawing/2014/main" id="{ADFA0E00-A5D0-4B1D-88FA-52A615140C49}"/>
                      </a:ext>
                    </a:extLst>
                  </p:cNvPr>
                  <p:cNvSpPr txBox="1"/>
                  <p:nvPr/>
                </p:nvSpPr>
                <p:spPr>
                  <a:xfrm>
                    <a:off x="1888612" y="9787621"/>
                    <a:ext cx="738664" cy="848950"/>
                  </a:xfrm>
                  <a:prstGeom prst="rect">
                    <a:avLst/>
                  </a:prstGeom>
                  <a:noFill/>
                </p:spPr>
                <p:txBody>
                  <a:bodyPr vert="vert270" wrap="none" rtlCol="0">
                    <a:spAutoFit/>
                  </a:bodyPr>
                  <a:lstStyle/>
                  <a:p>
                    <a:pPr algn="ctr"/>
                    <a:r>
                      <a:rPr lang="el-GR" altLang="zh-CN" b="1" i="0" dirty="0">
                        <a:solidFill>
                          <a:srgbClr val="FF0000"/>
                        </a:solidFill>
                        <a:effectLst/>
                        <a:latin typeface="-apple-system"/>
                      </a:rPr>
                      <a:t>ρ</a:t>
                    </a:r>
                    <a:r>
                      <a:rPr lang="en-US" altLang="zh-CN" b="1" i="0" dirty="0">
                        <a:solidFill>
                          <a:srgbClr val="FF0000"/>
                        </a:solidFill>
                        <a:effectLst/>
                        <a:latin typeface="-apple-system"/>
                      </a:rPr>
                      <a:t> &lt; 0</a:t>
                    </a:r>
                  </a:p>
                  <a:p>
                    <a:pPr algn="ctr"/>
                    <a:r>
                      <a:rPr lang="en-US" altLang="zh-CN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-apple-system"/>
                      </a:rPr>
                      <a:t>p &lt; 0.05</a:t>
                    </a:r>
                    <a:endParaRPr lang="zh-CN" altLang="en-US" b="1" dirty="0">
                      <a:solidFill>
                        <a:schemeClr val="bg1">
                          <a:lumMod val="50000"/>
                        </a:schemeClr>
                      </a:solidFill>
                      <a:latin typeface="-apple-system"/>
                    </a:endParaRPr>
                  </a:p>
                </p:txBody>
              </p:sp>
            </p:grpSp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7EF23B7D-16B3-46A9-92C6-14671CFFC4F4}"/>
                    </a:ext>
                  </a:extLst>
                </p:cNvPr>
                <p:cNvSpPr txBox="1"/>
                <p:nvPr/>
              </p:nvSpPr>
              <p:spPr>
                <a:xfrm>
                  <a:off x="2177184" y="7078318"/>
                  <a:ext cx="4696735" cy="4770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2500" b="1" dirty="0">
                      <a:solidFill>
                        <a:schemeClr val="bg1">
                          <a:lumMod val="50000"/>
                        </a:schemeClr>
                      </a:solidFill>
                      <a:latin typeface="-apple-system"/>
                    </a:rPr>
                    <a:t>Feature Pair Correlation in control</a:t>
                  </a:r>
                  <a:endParaRPr lang="zh-CN" altLang="en-US" sz="2500" b="1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F6F4EB3B-23FB-4979-B69F-FB6FB1B86F3E}"/>
                    </a:ext>
                  </a:extLst>
                </p:cNvPr>
                <p:cNvSpPr txBox="1"/>
                <p:nvPr/>
              </p:nvSpPr>
              <p:spPr>
                <a:xfrm>
                  <a:off x="1395300" y="7412262"/>
                  <a:ext cx="569387" cy="4176015"/>
                </a:xfrm>
                <a:prstGeom prst="rect">
                  <a:avLst/>
                </a:prstGeom>
                <a:noFill/>
              </p:spPr>
              <p:txBody>
                <a:bodyPr vert="vert270" wrap="none" rtlCol="0">
                  <a:spAutoFit/>
                </a:bodyPr>
                <a:lstStyle/>
                <a:p>
                  <a:pPr algn="ctr"/>
                  <a:r>
                    <a:rPr lang="en-US" altLang="zh-CN" sz="2500" b="1" dirty="0">
                      <a:solidFill>
                        <a:schemeClr val="bg1">
                          <a:lumMod val="50000"/>
                        </a:schemeClr>
                      </a:solidFill>
                      <a:latin typeface="-apple-system"/>
                    </a:rPr>
                    <a:t>Feature Pair Correlation in CRC</a:t>
                  </a:r>
                  <a:endParaRPr lang="zh-CN" altLang="en-US" sz="2500" b="1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</p:grp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A3D350C8-7613-41A3-8B19-4E5F929283FC}"/>
                  </a:ext>
                </a:extLst>
              </p:cNvPr>
              <p:cNvSpPr txBox="1"/>
              <p:nvPr/>
            </p:nvSpPr>
            <p:spPr>
              <a:xfrm>
                <a:off x="2135052" y="7843860"/>
                <a:ext cx="4848708" cy="10772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3200" b="1" dirty="0">
                    <a:solidFill>
                      <a:srgbClr val="4F4F4F"/>
                    </a:solidFill>
                    <a:latin typeface="-apple-system"/>
                  </a:rPr>
                  <a:t>Definition of differential correlation classes</a:t>
                </a:r>
                <a:endParaRPr lang="zh-CN" altLang="en-US" sz="3200" b="1" dirty="0">
                  <a:solidFill>
                    <a:srgbClr val="4F4F4F"/>
                  </a:solidFill>
                  <a:latin typeface="-apple-system"/>
                </a:endParaRPr>
              </a:p>
            </p:txBody>
          </p:sp>
        </p:grp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52C033F4-395F-4578-BF7C-EC99D9E3C132}"/>
                </a:ext>
              </a:extLst>
            </p:cNvPr>
            <p:cNvSpPr txBox="1"/>
            <p:nvPr/>
          </p:nvSpPr>
          <p:spPr>
            <a:xfrm>
              <a:off x="416780" y="9175552"/>
              <a:ext cx="43313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/>
                <a:t>b</a:t>
              </a:r>
              <a:endParaRPr lang="zh-CN" altLang="en-US" sz="3600" b="1" dirty="0"/>
            </a:p>
          </p:txBody>
        </p:sp>
      </p:grpSp>
      <p:sp>
        <p:nvSpPr>
          <p:cNvPr id="231" name="TextBox 230">
            <a:extLst>
              <a:ext uri="{FF2B5EF4-FFF2-40B4-BE49-F238E27FC236}">
                <a16:creationId xmlns:a16="http://schemas.microsoft.com/office/drawing/2014/main" id="{CAF29EA2-ABBD-406C-9B15-AC8EF64682C9}"/>
              </a:ext>
            </a:extLst>
          </p:cNvPr>
          <p:cNvSpPr txBox="1"/>
          <p:nvPr/>
        </p:nvSpPr>
        <p:spPr>
          <a:xfrm>
            <a:off x="421318" y="15224224"/>
            <a:ext cx="4331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/>
              <a:t>d</a:t>
            </a:r>
            <a:endParaRPr lang="zh-CN" altLang="en-US" sz="3600" b="1" dirty="0"/>
          </a:p>
        </p:txBody>
      </p:sp>
      <p:grpSp>
        <p:nvGrpSpPr>
          <p:cNvPr id="314" name="Group 313">
            <a:extLst>
              <a:ext uri="{FF2B5EF4-FFF2-40B4-BE49-F238E27FC236}">
                <a16:creationId xmlns:a16="http://schemas.microsoft.com/office/drawing/2014/main" id="{129FF581-C1EC-4DA5-BF34-6589FF0270A3}"/>
              </a:ext>
            </a:extLst>
          </p:cNvPr>
          <p:cNvGrpSpPr/>
          <p:nvPr/>
        </p:nvGrpSpPr>
        <p:grpSpPr>
          <a:xfrm>
            <a:off x="416780" y="487935"/>
            <a:ext cx="16715638" cy="8022863"/>
            <a:chOff x="416780" y="487935"/>
            <a:chExt cx="16715638" cy="8022863"/>
          </a:xfrm>
        </p:grpSpPr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CFE37C0F-4BFD-4D40-B43D-7A0210F8178A}"/>
                </a:ext>
              </a:extLst>
            </p:cNvPr>
            <p:cNvSpPr txBox="1"/>
            <p:nvPr/>
          </p:nvSpPr>
          <p:spPr>
            <a:xfrm>
              <a:off x="416780" y="710061"/>
              <a:ext cx="41229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/>
                <a:t>a</a:t>
              </a:r>
              <a:endParaRPr lang="zh-CN" altLang="en-US" sz="3600" b="1" dirty="0"/>
            </a:p>
          </p:txBody>
        </p:sp>
        <p:grpSp>
          <p:nvGrpSpPr>
            <p:cNvPr id="313" name="Group 312">
              <a:extLst>
                <a:ext uri="{FF2B5EF4-FFF2-40B4-BE49-F238E27FC236}">
                  <a16:creationId xmlns:a16="http://schemas.microsoft.com/office/drawing/2014/main" id="{1703E78C-8389-40BB-B03C-41B46120D7C1}"/>
                </a:ext>
              </a:extLst>
            </p:cNvPr>
            <p:cNvGrpSpPr/>
            <p:nvPr/>
          </p:nvGrpSpPr>
          <p:grpSpPr>
            <a:xfrm>
              <a:off x="804331" y="487935"/>
              <a:ext cx="15936513" cy="8022863"/>
              <a:chOff x="804331" y="487935"/>
              <a:chExt cx="15936513" cy="8022863"/>
            </a:xfrm>
          </p:grpSpPr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7AB5CA88-10D0-42D7-B038-4E5E597313BA}"/>
                  </a:ext>
                </a:extLst>
              </p:cNvPr>
              <p:cNvSpPr txBox="1"/>
              <p:nvPr/>
            </p:nvSpPr>
            <p:spPr>
              <a:xfrm>
                <a:off x="4952405" y="487935"/>
                <a:ext cx="9144000" cy="10772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3200" b="1" dirty="0">
                    <a:solidFill>
                      <a:srgbClr val="4F4F4F"/>
                    </a:solidFill>
                    <a:latin typeface="-apple-system"/>
                  </a:rPr>
                  <a:t>Density graph with z-score</a:t>
                </a:r>
              </a:p>
              <a:p>
                <a:pPr algn="ctr"/>
                <a:r>
                  <a:rPr lang="en-US" altLang="zh-CN" sz="3200" b="1" dirty="0">
                    <a:solidFill>
                      <a:srgbClr val="4F4F4F"/>
                    </a:solidFill>
                    <a:latin typeface="-apple-system"/>
                  </a:rPr>
                  <a:t>(control vs  CRC)</a:t>
                </a:r>
                <a:endParaRPr lang="zh-CN" altLang="en-US" sz="3200" b="1" dirty="0">
                  <a:solidFill>
                    <a:srgbClr val="4F4F4F"/>
                  </a:solidFill>
                  <a:latin typeface="-apple-system"/>
                </a:endParaRPr>
              </a:p>
            </p:txBody>
          </p:sp>
          <p:grpSp>
            <p:nvGrpSpPr>
              <p:cNvPr id="312" name="Group 311">
                <a:extLst>
                  <a:ext uri="{FF2B5EF4-FFF2-40B4-BE49-F238E27FC236}">
                    <a16:creationId xmlns:a16="http://schemas.microsoft.com/office/drawing/2014/main" id="{E3156EB5-44CD-418F-856B-03177F4326B8}"/>
                  </a:ext>
                </a:extLst>
              </p:cNvPr>
              <p:cNvGrpSpPr/>
              <p:nvPr/>
            </p:nvGrpSpPr>
            <p:grpSpPr>
              <a:xfrm>
                <a:off x="804331" y="1699106"/>
                <a:ext cx="15936513" cy="6811692"/>
                <a:chOff x="804331" y="1699106"/>
                <a:chExt cx="15936513" cy="6811692"/>
              </a:xfrm>
            </p:grpSpPr>
            <p:grpSp>
              <p:nvGrpSpPr>
                <p:cNvPr id="268" name="Group 267">
                  <a:extLst>
                    <a:ext uri="{FF2B5EF4-FFF2-40B4-BE49-F238E27FC236}">
                      <a16:creationId xmlns:a16="http://schemas.microsoft.com/office/drawing/2014/main" id="{A9332DA8-2889-44FF-95C6-0251BF00DAFD}"/>
                    </a:ext>
                  </a:extLst>
                </p:cNvPr>
                <p:cNvGrpSpPr/>
                <p:nvPr/>
              </p:nvGrpSpPr>
              <p:grpSpPr>
                <a:xfrm>
                  <a:off x="12285621" y="6246291"/>
                  <a:ext cx="4411377" cy="2245185"/>
                  <a:chOff x="12285621" y="6246291"/>
                  <a:chExt cx="4411377" cy="2245185"/>
                </a:xfrm>
              </p:grpSpPr>
              <p:pic>
                <p:nvPicPr>
                  <p:cNvPr id="239" name="Picture 238">
                    <a:extLst>
                      <a:ext uri="{FF2B5EF4-FFF2-40B4-BE49-F238E27FC236}">
                        <a16:creationId xmlns:a16="http://schemas.microsoft.com/office/drawing/2014/main" id="{F099A818-45D4-405F-921D-E7F9D751FDA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4"/>
                  <a:srcRect l="68112" t="5404" b="10354"/>
                  <a:stretch/>
                </p:blipFill>
                <p:spPr>
                  <a:xfrm>
                    <a:off x="12665623" y="6246291"/>
                    <a:ext cx="4031375" cy="2046059"/>
                  </a:xfrm>
                  <a:prstGeom prst="rect">
                    <a:avLst/>
                  </a:prstGeom>
                </p:spPr>
              </p:pic>
              <p:grpSp>
                <p:nvGrpSpPr>
                  <p:cNvPr id="256" name="Group 255">
                    <a:extLst>
                      <a:ext uri="{FF2B5EF4-FFF2-40B4-BE49-F238E27FC236}">
                        <a16:creationId xmlns:a16="http://schemas.microsoft.com/office/drawing/2014/main" id="{FE0CDF09-B6A7-445D-B7E5-B2332203B614}"/>
                      </a:ext>
                    </a:extLst>
                  </p:cNvPr>
                  <p:cNvGrpSpPr/>
                  <p:nvPr/>
                </p:nvGrpSpPr>
                <p:grpSpPr>
                  <a:xfrm>
                    <a:off x="13104440" y="8189737"/>
                    <a:ext cx="3546197" cy="301739"/>
                    <a:chOff x="13256759" y="3913645"/>
                    <a:chExt cx="3546197" cy="301739"/>
                  </a:xfrm>
                </p:grpSpPr>
                <p:sp>
                  <p:nvSpPr>
                    <p:cNvPr id="257" name="TextBox 256">
                      <a:extLst>
                        <a:ext uri="{FF2B5EF4-FFF2-40B4-BE49-F238E27FC236}">
                          <a16:creationId xmlns:a16="http://schemas.microsoft.com/office/drawing/2014/main" id="{77D5A064-C975-46B3-B056-A786B673AE1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6461196" y="3913646"/>
                      <a:ext cx="341760" cy="301738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altLang="zh-CN" sz="1500" dirty="0">
                          <a:latin typeface="Bahnschrift Condensed" panose="020B0502040204020203" pitchFamily="34" charset="0"/>
                        </a:rPr>
                        <a:t>30</a:t>
                      </a:r>
                      <a:endParaRPr lang="zh-CN" altLang="en-US" sz="1500" dirty="0">
                        <a:latin typeface="Bahnschrift Condensed" panose="020B0502040204020203" pitchFamily="34" charset="0"/>
                      </a:endParaRPr>
                    </a:p>
                  </p:txBody>
                </p:sp>
                <p:sp>
                  <p:nvSpPr>
                    <p:cNvPr id="258" name="TextBox 257">
                      <a:extLst>
                        <a:ext uri="{FF2B5EF4-FFF2-40B4-BE49-F238E27FC236}">
                          <a16:creationId xmlns:a16="http://schemas.microsoft.com/office/drawing/2014/main" id="{101B9AAD-122D-459F-B12E-F85C152E041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5705112" y="3913645"/>
                      <a:ext cx="341760" cy="30173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altLang="zh-CN" sz="1500" dirty="0">
                          <a:latin typeface="Bahnschrift Condensed" panose="020B0502040204020203" pitchFamily="34" charset="0"/>
                        </a:rPr>
                        <a:t>20</a:t>
                      </a:r>
                      <a:endParaRPr lang="zh-CN" altLang="en-US" sz="1500" dirty="0">
                        <a:latin typeface="Bahnschrift Condensed" panose="020B0502040204020203" pitchFamily="34" charset="0"/>
                      </a:endParaRPr>
                    </a:p>
                  </p:txBody>
                </p:sp>
                <p:sp>
                  <p:nvSpPr>
                    <p:cNvPr id="259" name="TextBox 258">
                      <a:extLst>
                        <a:ext uri="{FF2B5EF4-FFF2-40B4-BE49-F238E27FC236}">
                          <a16:creationId xmlns:a16="http://schemas.microsoft.com/office/drawing/2014/main" id="{E4155771-BA46-494C-98B7-45D1938433C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877020" y="3913645"/>
                      <a:ext cx="316112" cy="30173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altLang="zh-CN" sz="1500" dirty="0">
                          <a:latin typeface="Bahnschrift Condensed" panose="020B0502040204020203" pitchFamily="34" charset="0"/>
                        </a:rPr>
                        <a:t>10</a:t>
                      </a:r>
                      <a:endParaRPr lang="zh-CN" altLang="en-US" sz="1500" dirty="0">
                        <a:latin typeface="Bahnschrift Condensed" panose="020B0502040204020203" pitchFamily="34" charset="0"/>
                      </a:endParaRPr>
                    </a:p>
                  </p:txBody>
                </p:sp>
                <p:sp>
                  <p:nvSpPr>
                    <p:cNvPr id="260" name="TextBox 259">
                      <a:extLst>
                        <a:ext uri="{FF2B5EF4-FFF2-40B4-BE49-F238E27FC236}">
                          <a16:creationId xmlns:a16="http://schemas.microsoft.com/office/drawing/2014/main" id="{158059B3-FD44-434F-BCAD-D0B5D813102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108148" y="3913645"/>
                      <a:ext cx="264816" cy="30173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altLang="zh-CN" sz="1500" dirty="0">
                          <a:latin typeface="Bahnschrift Condensed" panose="020B0502040204020203" pitchFamily="34" charset="0"/>
                        </a:rPr>
                        <a:t>0</a:t>
                      </a:r>
                      <a:endParaRPr lang="zh-CN" altLang="en-US" sz="1500" dirty="0">
                        <a:latin typeface="Bahnschrift Condensed" panose="020B0502040204020203" pitchFamily="34" charset="0"/>
                      </a:endParaRPr>
                    </a:p>
                  </p:txBody>
                </p:sp>
                <p:sp>
                  <p:nvSpPr>
                    <p:cNvPr id="261" name="TextBox 260">
                      <a:extLst>
                        <a:ext uri="{FF2B5EF4-FFF2-40B4-BE49-F238E27FC236}">
                          <a16:creationId xmlns:a16="http://schemas.microsoft.com/office/drawing/2014/main" id="{A1DADD0F-CFB5-4CE0-A0A0-B2C3BB82B56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3256759" y="3913645"/>
                      <a:ext cx="385041" cy="30173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altLang="zh-CN" sz="1500" dirty="0">
                          <a:latin typeface="Bahnschrift Condensed" panose="020B0502040204020203" pitchFamily="34" charset="0"/>
                        </a:rPr>
                        <a:t>-10</a:t>
                      </a:r>
                      <a:endParaRPr lang="zh-CN" altLang="en-US" sz="1500" dirty="0">
                        <a:latin typeface="Bahnschrift Condensed" panose="020B0502040204020203" pitchFamily="34" charset="0"/>
                      </a:endParaRPr>
                    </a:p>
                  </p:txBody>
                </p:sp>
              </p:grpSp>
              <p:grpSp>
                <p:nvGrpSpPr>
                  <p:cNvPr id="262" name="Group 261">
                    <a:extLst>
                      <a:ext uri="{FF2B5EF4-FFF2-40B4-BE49-F238E27FC236}">
                        <a16:creationId xmlns:a16="http://schemas.microsoft.com/office/drawing/2014/main" id="{92B746BF-ED65-4A87-A3CE-B4C37A6953A1}"/>
                      </a:ext>
                    </a:extLst>
                  </p:cNvPr>
                  <p:cNvGrpSpPr/>
                  <p:nvPr/>
                </p:nvGrpSpPr>
                <p:grpSpPr>
                  <a:xfrm>
                    <a:off x="12285621" y="6351868"/>
                    <a:ext cx="457176" cy="1902954"/>
                    <a:chOff x="12285596" y="1909037"/>
                    <a:chExt cx="457176" cy="2026888"/>
                  </a:xfrm>
                </p:grpSpPr>
                <p:sp>
                  <p:nvSpPr>
                    <p:cNvPr id="263" name="TextBox 262">
                      <a:extLst>
                        <a:ext uri="{FF2B5EF4-FFF2-40B4-BE49-F238E27FC236}">
                          <a16:creationId xmlns:a16="http://schemas.microsoft.com/office/drawing/2014/main" id="{43C08E22-2B87-4845-BC0D-090CE684B68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2285596" y="3634186"/>
                      <a:ext cx="457176" cy="30173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altLang="zh-CN" sz="1500" dirty="0">
                          <a:latin typeface="Bahnschrift Condensed" panose="020B0502040204020203" pitchFamily="34" charset="0"/>
                        </a:rPr>
                        <a:t>0.00</a:t>
                      </a:r>
                      <a:endParaRPr lang="zh-CN" altLang="en-US" sz="1500" dirty="0">
                        <a:latin typeface="Bahnschrift Condensed" panose="020B0502040204020203" pitchFamily="34" charset="0"/>
                      </a:endParaRPr>
                    </a:p>
                  </p:txBody>
                </p:sp>
                <p:sp>
                  <p:nvSpPr>
                    <p:cNvPr id="265" name="TextBox 264">
                      <a:extLst>
                        <a:ext uri="{FF2B5EF4-FFF2-40B4-BE49-F238E27FC236}">
                          <a16:creationId xmlns:a16="http://schemas.microsoft.com/office/drawing/2014/main" id="{34825847-2C07-4AEA-858F-5DFEF51AB10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2286397" y="3080928"/>
                      <a:ext cx="455574" cy="34421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altLang="zh-CN" sz="1500" dirty="0">
                          <a:latin typeface="Bahnschrift Condensed" panose="020B0502040204020203" pitchFamily="34" charset="0"/>
                        </a:rPr>
                        <a:t>0.05</a:t>
                      </a:r>
                      <a:endParaRPr lang="zh-CN" altLang="en-US" sz="1500" dirty="0">
                        <a:latin typeface="Bahnschrift Condensed" panose="020B0502040204020203" pitchFamily="34" charset="0"/>
                      </a:endParaRPr>
                    </a:p>
                  </p:txBody>
                </p:sp>
                <p:sp>
                  <p:nvSpPr>
                    <p:cNvPr id="266" name="TextBox 265">
                      <a:extLst>
                        <a:ext uri="{FF2B5EF4-FFF2-40B4-BE49-F238E27FC236}">
                          <a16:creationId xmlns:a16="http://schemas.microsoft.com/office/drawing/2014/main" id="{1106A4D0-4848-44B6-A500-0A82E8E5F88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2300023" y="2505695"/>
                      <a:ext cx="428322" cy="34421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altLang="zh-CN" sz="1500" dirty="0">
                          <a:latin typeface="Bahnschrift Condensed" panose="020B0502040204020203" pitchFamily="34" charset="0"/>
                        </a:rPr>
                        <a:t>0.10</a:t>
                      </a:r>
                      <a:endParaRPr lang="zh-CN" altLang="en-US" sz="1500" dirty="0">
                        <a:latin typeface="Bahnschrift Condensed" panose="020B0502040204020203" pitchFamily="34" charset="0"/>
                      </a:endParaRPr>
                    </a:p>
                  </p:txBody>
                </p:sp>
                <p:sp>
                  <p:nvSpPr>
                    <p:cNvPr id="267" name="TextBox 266">
                      <a:extLst>
                        <a:ext uri="{FF2B5EF4-FFF2-40B4-BE49-F238E27FC236}">
                          <a16:creationId xmlns:a16="http://schemas.microsoft.com/office/drawing/2014/main" id="{6F51F58F-EB4E-4CC6-B85A-BE7EF077583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2300824" y="1909037"/>
                      <a:ext cx="426720" cy="34421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altLang="zh-CN" sz="1500" dirty="0">
                          <a:latin typeface="Bahnschrift Condensed" panose="020B0502040204020203" pitchFamily="34" charset="0"/>
                        </a:rPr>
                        <a:t>0.15</a:t>
                      </a:r>
                      <a:endParaRPr lang="zh-CN" altLang="en-US" sz="1500" dirty="0">
                        <a:latin typeface="Bahnschrift Condensed" panose="020B0502040204020203" pitchFamily="34" charset="0"/>
                      </a:endParaRPr>
                    </a:p>
                  </p:txBody>
                </p:sp>
              </p:grpSp>
            </p:grpSp>
            <p:grpSp>
              <p:nvGrpSpPr>
                <p:cNvPr id="269" name="Group 268">
                  <a:extLst>
                    <a:ext uri="{FF2B5EF4-FFF2-40B4-BE49-F238E27FC236}">
                      <a16:creationId xmlns:a16="http://schemas.microsoft.com/office/drawing/2014/main" id="{6FFFE238-DE3A-44F6-99B2-46A34D294F71}"/>
                    </a:ext>
                  </a:extLst>
                </p:cNvPr>
                <p:cNvGrpSpPr/>
                <p:nvPr/>
              </p:nvGrpSpPr>
              <p:grpSpPr>
                <a:xfrm>
                  <a:off x="12283993" y="3883810"/>
                  <a:ext cx="4432930" cy="2411422"/>
                  <a:chOff x="12283993" y="3883810"/>
                  <a:chExt cx="4432930" cy="2411422"/>
                </a:xfrm>
              </p:grpSpPr>
              <p:pic>
                <p:nvPicPr>
                  <p:cNvPr id="248" name="Picture 247">
                    <a:extLst>
                      <a:ext uri="{FF2B5EF4-FFF2-40B4-BE49-F238E27FC236}">
                        <a16:creationId xmlns:a16="http://schemas.microsoft.com/office/drawing/2014/main" id="{09C1FE47-F506-436E-BE79-4094D633D5D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4"/>
                  <a:srcRect l="33745" r="33806" b="10259"/>
                  <a:stretch/>
                </p:blipFill>
                <p:spPr>
                  <a:xfrm>
                    <a:off x="12614633" y="3883810"/>
                    <a:ext cx="4102290" cy="2179640"/>
                  </a:xfrm>
                  <a:prstGeom prst="rect">
                    <a:avLst/>
                  </a:prstGeom>
                </p:spPr>
              </p:pic>
              <p:grpSp>
                <p:nvGrpSpPr>
                  <p:cNvPr id="247" name="Group 246">
                    <a:extLst>
                      <a:ext uri="{FF2B5EF4-FFF2-40B4-BE49-F238E27FC236}">
                        <a16:creationId xmlns:a16="http://schemas.microsoft.com/office/drawing/2014/main" id="{0E0F11AC-B379-4746-BF8D-C32C9329F610}"/>
                      </a:ext>
                    </a:extLst>
                  </p:cNvPr>
                  <p:cNvGrpSpPr/>
                  <p:nvPr/>
                </p:nvGrpSpPr>
                <p:grpSpPr>
                  <a:xfrm>
                    <a:off x="13104359" y="5993493"/>
                    <a:ext cx="3546197" cy="301739"/>
                    <a:chOff x="13256759" y="3913645"/>
                    <a:chExt cx="3546197" cy="301739"/>
                  </a:xfrm>
                </p:grpSpPr>
                <p:sp>
                  <p:nvSpPr>
                    <p:cNvPr id="242" name="TextBox 241">
                      <a:extLst>
                        <a:ext uri="{FF2B5EF4-FFF2-40B4-BE49-F238E27FC236}">
                          <a16:creationId xmlns:a16="http://schemas.microsoft.com/office/drawing/2014/main" id="{6A81CB7D-7F80-442F-B3C6-A35DEF03768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6461196" y="3913646"/>
                      <a:ext cx="341760" cy="301738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altLang="zh-CN" sz="1500" dirty="0">
                          <a:latin typeface="Bahnschrift Condensed" panose="020B0502040204020203" pitchFamily="34" charset="0"/>
                        </a:rPr>
                        <a:t>30</a:t>
                      </a:r>
                      <a:endParaRPr lang="zh-CN" altLang="en-US" sz="1500" dirty="0">
                        <a:latin typeface="Bahnschrift Condensed" panose="020B0502040204020203" pitchFamily="34" charset="0"/>
                      </a:endParaRPr>
                    </a:p>
                  </p:txBody>
                </p:sp>
                <p:sp>
                  <p:nvSpPr>
                    <p:cNvPr id="243" name="TextBox 242">
                      <a:extLst>
                        <a:ext uri="{FF2B5EF4-FFF2-40B4-BE49-F238E27FC236}">
                          <a16:creationId xmlns:a16="http://schemas.microsoft.com/office/drawing/2014/main" id="{774BEC42-789B-4DFE-9C4F-F66FC684DDF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5705112" y="3913645"/>
                      <a:ext cx="341760" cy="30173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altLang="zh-CN" sz="1500" dirty="0">
                          <a:latin typeface="Bahnschrift Condensed" panose="020B0502040204020203" pitchFamily="34" charset="0"/>
                        </a:rPr>
                        <a:t>20</a:t>
                      </a:r>
                      <a:endParaRPr lang="zh-CN" altLang="en-US" sz="1500" dirty="0">
                        <a:latin typeface="Bahnschrift Condensed" panose="020B0502040204020203" pitchFamily="34" charset="0"/>
                      </a:endParaRPr>
                    </a:p>
                  </p:txBody>
                </p:sp>
                <p:sp>
                  <p:nvSpPr>
                    <p:cNvPr id="244" name="TextBox 243">
                      <a:extLst>
                        <a:ext uri="{FF2B5EF4-FFF2-40B4-BE49-F238E27FC236}">
                          <a16:creationId xmlns:a16="http://schemas.microsoft.com/office/drawing/2014/main" id="{07A74F5D-745F-40DA-9C7B-E200840B64A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877020" y="3913645"/>
                      <a:ext cx="316112" cy="30173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altLang="zh-CN" sz="1500" dirty="0">
                          <a:latin typeface="Bahnschrift Condensed" panose="020B0502040204020203" pitchFamily="34" charset="0"/>
                        </a:rPr>
                        <a:t>10</a:t>
                      </a:r>
                      <a:endParaRPr lang="zh-CN" altLang="en-US" sz="1500" dirty="0">
                        <a:latin typeface="Bahnschrift Condensed" panose="020B0502040204020203" pitchFamily="34" charset="0"/>
                      </a:endParaRPr>
                    </a:p>
                  </p:txBody>
                </p:sp>
                <p:sp>
                  <p:nvSpPr>
                    <p:cNvPr id="245" name="TextBox 244">
                      <a:extLst>
                        <a:ext uri="{FF2B5EF4-FFF2-40B4-BE49-F238E27FC236}">
                          <a16:creationId xmlns:a16="http://schemas.microsoft.com/office/drawing/2014/main" id="{CADF744D-489E-40B1-A39F-7B207663A91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108148" y="3913645"/>
                      <a:ext cx="264816" cy="30173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altLang="zh-CN" sz="1500" dirty="0">
                          <a:latin typeface="Bahnschrift Condensed" panose="020B0502040204020203" pitchFamily="34" charset="0"/>
                        </a:rPr>
                        <a:t>0</a:t>
                      </a:r>
                      <a:endParaRPr lang="zh-CN" altLang="en-US" sz="1500" dirty="0">
                        <a:latin typeface="Bahnschrift Condensed" panose="020B0502040204020203" pitchFamily="34" charset="0"/>
                      </a:endParaRPr>
                    </a:p>
                  </p:txBody>
                </p:sp>
                <p:sp>
                  <p:nvSpPr>
                    <p:cNvPr id="246" name="TextBox 245">
                      <a:extLst>
                        <a:ext uri="{FF2B5EF4-FFF2-40B4-BE49-F238E27FC236}">
                          <a16:creationId xmlns:a16="http://schemas.microsoft.com/office/drawing/2014/main" id="{8B991A77-BCFA-4D3A-99E3-40436B93231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3256759" y="3913645"/>
                      <a:ext cx="385041" cy="30173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altLang="zh-CN" sz="1500" dirty="0">
                          <a:latin typeface="Bahnschrift Condensed" panose="020B0502040204020203" pitchFamily="34" charset="0"/>
                        </a:rPr>
                        <a:t>-10</a:t>
                      </a:r>
                      <a:endParaRPr lang="zh-CN" altLang="en-US" sz="1500" dirty="0">
                        <a:latin typeface="Bahnschrift Condensed" panose="020B0502040204020203" pitchFamily="34" charset="0"/>
                      </a:endParaRPr>
                    </a:p>
                  </p:txBody>
                </p:sp>
              </p:grpSp>
              <p:grpSp>
                <p:nvGrpSpPr>
                  <p:cNvPr id="250" name="Group 249">
                    <a:extLst>
                      <a:ext uri="{FF2B5EF4-FFF2-40B4-BE49-F238E27FC236}">
                        <a16:creationId xmlns:a16="http://schemas.microsoft.com/office/drawing/2014/main" id="{14FC236C-9D4C-46AA-8310-65D9B2C2FF10}"/>
                      </a:ext>
                    </a:extLst>
                  </p:cNvPr>
                  <p:cNvGrpSpPr/>
                  <p:nvPr/>
                </p:nvGrpSpPr>
                <p:grpSpPr>
                  <a:xfrm>
                    <a:off x="12283993" y="4119620"/>
                    <a:ext cx="460382" cy="1923585"/>
                    <a:chOff x="12283993" y="1887062"/>
                    <a:chExt cx="460382" cy="2048863"/>
                  </a:xfrm>
                </p:grpSpPr>
                <p:sp>
                  <p:nvSpPr>
                    <p:cNvPr id="251" name="TextBox 250">
                      <a:extLst>
                        <a:ext uri="{FF2B5EF4-FFF2-40B4-BE49-F238E27FC236}">
                          <a16:creationId xmlns:a16="http://schemas.microsoft.com/office/drawing/2014/main" id="{CAD85AE5-6E5C-41F9-A864-32D73732F5C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2285596" y="3634186"/>
                      <a:ext cx="457176" cy="30173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altLang="zh-CN" sz="1500" dirty="0">
                          <a:latin typeface="Bahnschrift Condensed" panose="020B0502040204020203" pitchFamily="34" charset="0"/>
                        </a:rPr>
                        <a:t>0.00</a:t>
                      </a:r>
                      <a:endParaRPr lang="zh-CN" altLang="en-US" sz="1500" dirty="0">
                        <a:latin typeface="Bahnschrift Condensed" panose="020B0502040204020203" pitchFamily="34" charset="0"/>
                      </a:endParaRPr>
                    </a:p>
                  </p:txBody>
                </p:sp>
                <p:sp>
                  <p:nvSpPr>
                    <p:cNvPr id="252" name="TextBox 251">
                      <a:extLst>
                        <a:ext uri="{FF2B5EF4-FFF2-40B4-BE49-F238E27FC236}">
                          <a16:creationId xmlns:a16="http://schemas.microsoft.com/office/drawing/2014/main" id="{57C0BC74-0CAA-46D5-835F-6E9F18729EA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2287198" y="3212348"/>
                      <a:ext cx="453971" cy="30173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altLang="zh-CN" sz="1500" dirty="0">
                          <a:latin typeface="Bahnschrift Condensed" panose="020B0502040204020203" pitchFamily="34" charset="0"/>
                        </a:rPr>
                        <a:t>0.02</a:t>
                      </a:r>
                      <a:endParaRPr lang="zh-CN" altLang="en-US" sz="1500" dirty="0">
                        <a:latin typeface="Bahnschrift Condensed" panose="020B0502040204020203" pitchFamily="34" charset="0"/>
                      </a:endParaRPr>
                    </a:p>
                  </p:txBody>
                </p:sp>
                <p:sp>
                  <p:nvSpPr>
                    <p:cNvPr id="253" name="TextBox 252">
                      <a:extLst>
                        <a:ext uri="{FF2B5EF4-FFF2-40B4-BE49-F238E27FC236}">
                          <a16:creationId xmlns:a16="http://schemas.microsoft.com/office/drawing/2014/main" id="{B97C12BA-CE3B-4F92-95DE-7DF6686AC29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2283993" y="2790511"/>
                      <a:ext cx="460382" cy="30173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altLang="zh-CN" sz="1500" dirty="0">
                          <a:latin typeface="Bahnschrift Condensed" panose="020B0502040204020203" pitchFamily="34" charset="0"/>
                        </a:rPr>
                        <a:t>0.04</a:t>
                      </a:r>
                      <a:endParaRPr lang="zh-CN" altLang="en-US" sz="1500" dirty="0">
                        <a:latin typeface="Bahnschrift Condensed" panose="020B0502040204020203" pitchFamily="34" charset="0"/>
                      </a:endParaRPr>
                    </a:p>
                  </p:txBody>
                </p:sp>
                <p:sp>
                  <p:nvSpPr>
                    <p:cNvPr id="254" name="TextBox 253">
                      <a:extLst>
                        <a:ext uri="{FF2B5EF4-FFF2-40B4-BE49-F238E27FC236}">
                          <a16:creationId xmlns:a16="http://schemas.microsoft.com/office/drawing/2014/main" id="{F7E264EC-42E5-4945-9662-BA0BE448DAC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2288801" y="2330325"/>
                      <a:ext cx="450764" cy="30173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altLang="zh-CN" sz="1500" dirty="0">
                          <a:latin typeface="Bahnschrift Condensed" panose="020B0502040204020203" pitchFamily="34" charset="0"/>
                        </a:rPr>
                        <a:t>0.06</a:t>
                      </a:r>
                      <a:endParaRPr lang="zh-CN" altLang="en-US" sz="1500" dirty="0">
                        <a:latin typeface="Bahnschrift Condensed" panose="020B0502040204020203" pitchFamily="34" charset="0"/>
                      </a:endParaRPr>
                    </a:p>
                  </p:txBody>
                </p:sp>
                <p:sp>
                  <p:nvSpPr>
                    <p:cNvPr id="255" name="TextBox 254">
                      <a:extLst>
                        <a:ext uri="{FF2B5EF4-FFF2-40B4-BE49-F238E27FC236}">
                          <a16:creationId xmlns:a16="http://schemas.microsoft.com/office/drawing/2014/main" id="{9247E2CF-9169-46A6-A04E-C962879AFFB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2286396" y="1887062"/>
                      <a:ext cx="455574" cy="3231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altLang="zh-CN" sz="1500" dirty="0">
                          <a:latin typeface="Bahnschrift Condensed" panose="020B0502040204020203" pitchFamily="34" charset="0"/>
                        </a:rPr>
                        <a:t>0.08</a:t>
                      </a:r>
                      <a:endParaRPr lang="zh-CN" altLang="en-US" sz="1500" dirty="0">
                        <a:latin typeface="Bahnschrift Condensed" panose="020B0502040204020203" pitchFamily="34" charset="0"/>
                      </a:endParaRPr>
                    </a:p>
                  </p:txBody>
                </p:sp>
              </p:grpSp>
            </p:grpSp>
            <p:grpSp>
              <p:nvGrpSpPr>
                <p:cNvPr id="270" name="Group 269">
                  <a:extLst>
                    <a:ext uri="{FF2B5EF4-FFF2-40B4-BE49-F238E27FC236}">
                      <a16:creationId xmlns:a16="http://schemas.microsoft.com/office/drawing/2014/main" id="{7F74DBCA-2B88-4655-AC6E-71CD96412C7B}"/>
                    </a:ext>
                  </a:extLst>
                </p:cNvPr>
                <p:cNvGrpSpPr/>
                <p:nvPr/>
              </p:nvGrpSpPr>
              <p:grpSpPr>
                <a:xfrm>
                  <a:off x="12283993" y="1699106"/>
                  <a:ext cx="4456851" cy="2363878"/>
                  <a:chOff x="12283993" y="1699106"/>
                  <a:chExt cx="4456851" cy="2363878"/>
                </a:xfrm>
              </p:grpSpPr>
              <p:pic>
                <p:nvPicPr>
                  <p:cNvPr id="240" name="Picture 239">
                    <a:extLst>
                      <a:ext uri="{FF2B5EF4-FFF2-40B4-BE49-F238E27FC236}">
                        <a16:creationId xmlns:a16="http://schemas.microsoft.com/office/drawing/2014/main" id="{5023B7A7-F7E9-4CCB-BF58-A74E56707B1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4"/>
                  <a:srcRect r="67997" b="10999"/>
                  <a:stretch/>
                </p:blipFill>
                <p:spPr>
                  <a:xfrm>
                    <a:off x="12694870" y="1699106"/>
                    <a:ext cx="4045974" cy="2161656"/>
                  </a:xfrm>
                  <a:prstGeom prst="rect">
                    <a:avLst/>
                  </a:prstGeom>
                </p:spPr>
              </p:pic>
              <p:grpSp>
                <p:nvGrpSpPr>
                  <p:cNvPr id="42" name="Group 41">
                    <a:extLst>
                      <a:ext uri="{FF2B5EF4-FFF2-40B4-BE49-F238E27FC236}">
                        <a16:creationId xmlns:a16="http://schemas.microsoft.com/office/drawing/2014/main" id="{66AE465E-2346-46EE-B468-E4D7DCD0241A}"/>
                      </a:ext>
                    </a:extLst>
                  </p:cNvPr>
                  <p:cNvGrpSpPr/>
                  <p:nvPr/>
                </p:nvGrpSpPr>
                <p:grpSpPr>
                  <a:xfrm>
                    <a:off x="13104359" y="3761245"/>
                    <a:ext cx="3546197" cy="301739"/>
                    <a:chOff x="2928578" y="20792029"/>
                    <a:chExt cx="15630025" cy="323165"/>
                  </a:xfrm>
                </p:grpSpPr>
                <p:sp>
                  <p:nvSpPr>
                    <p:cNvPr id="43" name="TextBox 42">
                      <a:extLst>
                        <a:ext uri="{FF2B5EF4-FFF2-40B4-BE49-F238E27FC236}">
                          <a16:creationId xmlns:a16="http://schemas.microsoft.com/office/drawing/2014/main" id="{39B0E0A3-AEFF-4A6B-93C3-033DBD37501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7052280" y="20792030"/>
                      <a:ext cx="1506323" cy="32316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altLang="zh-CN" sz="1500" dirty="0">
                          <a:latin typeface="Bahnschrift Condensed" panose="020B0502040204020203" pitchFamily="34" charset="0"/>
                        </a:rPr>
                        <a:t>30</a:t>
                      </a:r>
                      <a:endParaRPr lang="zh-CN" altLang="en-US" sz="1500" dirty="0">
                        <a:latin typeface="Bahnschrift Condensed" panose="020B0502040204020203" pitchFamily="34" charset="0"/>
                      </a:endParaRPr>
                    </a:p>
                  </p:txBody>
                </p:sp>
                <p:sp>
                  <p:nvSpPr>
                    <p:cNvPr id="44" name="TextBox 43">
                      <a:extLst>
                        <a:ext uri="{FF2B5EF4-FFF2-40B4-BE49-F238E27FC236}">
                          <a16:creationId xmlns:a16="http://schemas.microsoft.com/office/drawing/2014/main" id="{3D1400E4-97E9-419A-8BAE-08AA5AAFE81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3719806" y="20792029"/>
                      <a:ext cx="1506323" cy="3231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altLang="zh-CN" sz="1500" dirty="0">
                          <a:latin typeface="Bahnschrift Condensed" panose="020B0502040204020203" pitchFamily="34" charset="0"/>
                        </a:rPr>
                        <a:t>20</a:t>
                      </a:r>
                      <a:endParaRPr lang="zh-CN" altLang="en-US" sz="1500" dirty="0">
                        <a:latin typeface="Bahnschrift Condensed" panose="020B0502040204020203" pitchFamily="34" charset="0"/>
                      </a:endParaRPr>
                    </a:p>
                  </p:txBody>
                </p:sp>
                <p:sp>
                  <p:nvSpPr>
                    <p:cNvPr id="45" name="TextBox 44">
                      <a:extLst>
                        <a:ext uri="{FF2B5EF4-FFF2-40B4-BE49-F238E27FC236}">
                          <a16:creationId xmlns:a16="http://schemas.microsoft.com/office/drawing/2014/main" id="{F18CE8FC-7C3B-429F-9EDC-6A2F9CE8612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069952" y="20792029"/>
                      <a:ext cx="1393278" cy="3231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altLang="zh-CN" sz="1500" dirty="0">
                          <a:latin typeface="Bahnschrift Condensed" panose="020B0502040204020203" pitchFamily="34" charset="0"/>
                        </a:rPr>
                        <a:t>10</a:t>
                      </a:r>
                      <a:endParaRPr lang="zh-CN" altLang="en-US" sz="1500" dirty="0">
                        <a:latin typeface="Bahnschrift Condensed" panose="020B0502040204020203" pitchFamily="34" charset="0"/>
                      </a:endParaRPr>
                    </a:p>
                  </p:txBody>
                </p:sp>
                <p:sp>
                  <p:nvSpPr>
                    <p:cNvPr id="46" name="TextBox 45">
                      <a:extLst>
                        <a:ext uri="{FF2B5EF4-FFF2-40B4-BE49-F238E27FC236}">
                          <a16:creationId xmlns:a16="http://schemas.microsoft.com/office/drawing/2014/main" id="{32D32D63-45FC-4574-A017-31057992189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681114" y="20792029"/>
                      <a:ext cx="1167189" cy="3231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altLang="zh-CN" sz="1500" dirty="0">
                          <a:latin typeface="Bahnschrift Condensed" panose="020B0502040204020203" pitchFamily="34" charset="0"/>
                        </a:rPr>
                        <a:t>0</a:t>
                      </a:r>
                      <a:endParaRPr lang="zh-CN" altLang="en-US" sz="1500" dirty="0">
                        <a:latin typeface="Bahnschrift Condensed" panose="020B0502040204020203" pitchFamily="34" charset="0"/>
                      </a:endParaRPr>
                    </a:p>
                  </p:txBody>
                </p:sp>
                <p:sp>
                  <p:nvSpPr>
                    <p:cNvPr id="47" name="TextBox 46">
                      <a:extLst>
                        <a:ext uri="{FF2B5EF4-FFF2-40B4-BE49-F238E27FC236}">
                          <a16:creationId xmlns:a16="http://schemas.microsoft.com/office/drawing/2014/main" id="{FDAF3B67-ECD4-4733-B099-1B3DE5ECDF5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928578" y="20792029"/>
                      <a:ext cx="1697086" cy="3231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altLang="zh-CN" sz="1500" dirty="0">
                          <a:latin typeface="Bahnschrift Condensed" panose="020B0502040204020203" pitchFamily="34" charset="0"/>
                        </a:rPr>
                        <a:t>-10</a:t>
                      </a:r>
                      <a:endParaRPr lang="zh-CN" altLang="en-US" sz="1500" dirty="0">
                        <a:latin typeface="Bahnschrift Condensed" panose="020B0502040204020203" pitchFamily="34" charset="0"/>
                      </a:endParaRPr>
                    </a:p>
                  </p:txBody>
                </p:sp>
              </p:grpSp>
              <p:grpSp>
                <p:nvGrpSpPr>
                  <p:cNvPr id="249" name="Group 248">
                    <a:extLst>
                      <a:ext uri="{FF2B5EF4-FFF2-40B4-BE49-F238E27FC236}">
                        <a16:creationId xmlns:a16="http://schemas.microsoft.com/office/drawing/2014/main" id="{5C0430CA-19F9-450E-9EA8-4FAF03D732FA}"/>
                      </a:ext>
                    </a:extLst>
                  </p:cNvPr>
                  <p:cNvGrpSpPr/>
                  <p:nvPr/>
                </p:nvGrpSpPr>
                <p:grpSpPr>
                  <a:xfrm>
                    <a:off x="12283993" y="1866740"/>
                    <a:ext cx="460382" cy="2016236"/>
                    <a:chOff x="12283993" y="1866740"/>
                    <a:chExt cx="460382" cy="2016236"/>
                  </a:xfrm>
                </p:grpSpPr>
                <p:sp>
                  <p:nvSpPr>
                    <p:cNvPr id="37" name="TextBox 36">
                      <a:extLst>
                        <a:ext uri="{FF2B5EF4-FFF2-40B4-BE49-F238E27FC236}">
                          <a16:creationId xmlns:a16="http://schemas.microsoft.com/office/drawing/2014/main" id="{ADB5BB8A-6678-4BAB-B43F-869CB3D1F5C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2285596" y="3581237"/>
                      <a:ext cx="457176" cy="30173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altLang="zh-CN" sz="1500" dirty="0">
                          <a:latin typeface="Bahnschrift Condensed" panose="020B0502040204020203" pitchFamily="34" charset="0"/>
                        </a:rPr>
                        <a:t>0.00</a:t>
                      </a:r>
                      <a:endParaRPr lang="zh-CN" altLang="en-US" sz="1500" dirty="0">
                        <a:latin typeface="Bahnschrift Condensed" panose="020B0502040204020203" pitchFamily="34" charset="0"/>
                      </a:endParaRPr>
                    </a:p>
                  </p:txBody>
                </p:sp>
                <p:sp>
                  <p:nvSpPr>
                    <p:cNvPr id="38" name="TextBox 37">
                      <a:extLst>
                        <a:ext uri="{FF2B5EF4-FFF2-40B4-BE49-F238E27FC236}">
                          <a16:creationId xmlns:a16="http://schemas.microsoft.com/office/drawing/2014/main" id="{812D286D-003B-4433-8CC9-AB10B9D25A9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2287198" y="3149187"/>
                      <a:ext cx="453971" cy="30173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altLang="zh-CN" sz="1500" dirty="0">
                          <a:latin typeface="Bahnschrift Condensed" panose="020B0502040204020203" pitchFamily="34" charset="0"/>
                        </a:rPr>
                        <a:t>0.02</a:t>
                      </a:r>
                      <a:endParaRPr lang="zh-CN" altLang="en-US" sz="1500" dirty="0">
                        <a:latin typeface="Bahnschrift Condensed" panose="020B0502040204020203" pitchFamily="34" charset="0"/>
                      </a:endParaRPr>
                    </a:p>
                  </p:txBody>
                </p:sp>
                <p:sp>
                  <p:nvSpPr>
                    <p:cNvPr id="39" name="TextBox 38">
                      <a:extLst>
                        <a:ext uri="{FF2B5EF4-FFF2-40B4-BE49-F238E27FC236}">
                          <a16:creationId xmlns:a16="http://schemas.microsoft.com/office/drawing/2014/main" id="{EC164A39-5B5C-40DC-B367-9AECF688EAF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2283993" y="2717138"/>
                      <a:ext cx="460382" cy="30173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altLang="zh-CN" sz="1500" dirty="0">
                          <a:latin typeface="Bahnschrift Condensed" panose="020B0502040204020203" pitchFamily="34" charset="0"/>
                        </a:rPr>
                        <a:t>0.04</a:t>
                      </a:r>
                      <a:endParaRPr lang="zh-CN" altLang="en-US" sz="1500" dirty="0">
                        <a:latin typeface="Bahnschrift Condensed" panose="020B0502040204020203" pitchFamily="34" charset="0"/>
                      </a:endParaRPr>
                    </a:p>
                  </p:txBody>
                </p:sp>
                <p:sp>
                  <p:nvSpPr>
                    <p:cNvPr id="40" name="TextBox 39">
                      <a:extLst>
                        <a:ext uri="{FF2B5EF4-FFF2-40B4-BE49-F238E27FC236}">
                          <a16:creationId xmlns:a16="http://schemas.microsoft.com/office/drawing/2014/main" id="{C7B22D18-C1B3-4677-88C1-12263063E68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2288801" y="2285082"/>
                      <a:ext cx="450764" cy="30173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altLang="zh-CN" sz="1500" dirty="0">
                          <a:latin typeface="Bahnschrift Condensed" panose="020B0502040204020203" pitchFamily="34" charset="0"/>
                        </a:rPr>
                        <a:t>0.06</a:t>
                      </a:r>
                      <a:endParaRPr lang="zh-CN" altLang="en-US" sz="1500" dirty="0">
                        <a:latin typeface="Bahnschrift Condensed" panose="020B0502040204020203" pitchFamily="34" charset="0"/>
                      </a:endParaRPr>
                    </a:p>
                  </p:txBody>
                </p:sp>
                <p:sp>
                  <p:nvSpPr>
                    <p:cNvPr id="241" name="TextBox 240">
                      <a:extLst>
                        <a:ext uri="{FF2B5EF4-FFF2-40B4-BE49-F238E27FC236}">
                          <a16:creationId xmlns:a16="http://schemas.microsoft.com/office/drawing/2014/main" id="{0F3F2C88-19FB-4F91-B06F-21F0DA0A998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2286396" y="1866740"/>
                      <a:ext cx="455574" cy="3231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altLang="zh-CN" sz="1500" dirty="0">
                          <a:latin typeface="Bahnschrift Condensed" panose="020B0502040204020203" pitchFamily="34" charset="0"/>
                        </a:rPr>
                        <a:t>0.08</a:t>
                      </a:r>
                      <a:endParaRPr lang="zh-CN" altLang="en-US" sz="1500" dirty="0">
                        <a:latin typeface="Bahnschrift Condensed" panose="020B0502040204020203" pitchFamily="34" charset="0"/>
                      </a:endParaRPr>
                    </a:p>
                  </p:txBody>
                </p:sp>
              </p:grpSp>
            </p:grpSp>
            <p:grpSp>
              <p:nvGrpSpPr>
                <p:cNvPr id="311" name="Group 310">
                  <a:extLst>
                    <a:ext uri="{FF2B5EF4-FFF2-40B4-BE49-F238E27FC236}">
                      <a16:creationId xmlns:a16="http://schemas.microsoft.com/office/drawing/2014/main" id="{DA1EA7E8-E694-494E-BBEC-1AD12755DDE3}"/>
                    </a:ext>
                  </a:extLst>
                </p:cNvPr>
                <p:cNvGrpSpPr/>
                <p:nvPr/>
              </p:nvGrpSpPr>
              <p:grpSpPr>
                <a:xfrm>
                  <a:off x="804331" y="1830736"/>
                  <a:ext cx="11436013" cy="6680062"/>
                  <a:chOff x="804331" y="1830736"/>
                  <a:chExt cx="11436013" cy="6680062"/>
                </a:xfrm>
              </p:grpSpPr>
              <p:grpSp>
                <p:nvGrpSpPr>
                  <p:cNvPr id="112" name="Group 111">
                    <a:extLst>
                      <a:ext uri="{FF2B5EF4-FFF2-40B4-BE49-F238E27FC236}">
                        <a16:creationId xmlns:a16="http://schemas.microsoft.com/office/drawing/2014/main" id="{F3FC373D-517D-47B6-875D-B8F7CA387C83}"/>
                      </a:ext>
                    </a:extLst>
                  </p:cNvPr>
                  <p:cNvGrpSpPr/>
                  <p:nvPr/>
                </p:nvGrpSpPr>
                <p:grpSpPr>
                  <a:xfrm>
                    <a:off x="804331" y="1830736"/>
                    <a:ext cx="10787941" cy="6680062"/>
                    <a:chOff x="616666" y="1001736"/>
                    <a:chExt cx="10787941" cy="6680062"/>
                  </a:xfrm>
                </p:grpSpPr>
                <p:grpSp>
                  <p:nvGrpSpPr>
                    <p:cNvPr id="49" name="Group 48">
                      <a:extLst>
                        <a:ext uri="{FF2B5EF4-FFF2-40B4-BE49-F238E27FC236}">
                          <a16:creationId xmlns:a16="http://schemas.microsoft.com/office/drawing/2014/main" id="{A28E71D8-F663-4855-85B9-173DAD0F8EB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16666" y="1001736"/>
                      <a:ext cx="10787941" cy="6680062"/>
                      <a:chOff x="179004" y="17790803"/>
                      <a:chExt cx="16358272" cy="6680062"/>
                    </a:xfrm>
                  </p:grpSpPr>
                  <p:sp>
                    <p:nvSpPr>
                      <p:cNvPr id="50" name="TextBox 49">
                        <a:extLst>
                          <a:ext uri="{FF2B5EF4-FFF2-40B4-BE49-F238E27FC236}">
                            <a16:creationId xmlns:a16="http://schemas.microsoft.com/office/drawing/2014/main" id="{74E78E02-2A57-431D-8040-98707B5050C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6102542" y="24009200"/>
                        <a:ext cx="434734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zh-CN" sz="2400" b="1" dirty="0">
                            <a:latin typeface="Bahnschrift Condensed" panose="020B0502040204020203" pitchFamily="34" charset="0"/>
                          </a:rPr>
                          <a:t>30</a:t>
                        </a:r>
                        <a:endParaRPr lang="zh-CN" altLang="en-US" sz="2400" b="1" dirty="0">
                          <a:latin typeface="Bahnschrift Condensed" panose="020B0502040204020203" pitchFamily="34" charset="0"/>
                        </a:endParaRPr>
                      </a:p>
                    </p:txBody>
                  </p:sp>
                  <p:sp>
                    <p:nvSpPr>
                      <p:cNvPr id="51" name="TextBox 50">
                        <a:extLst>
                          <a:ext uri="{FF2B5EF4-FFF2-40B4-BE49-F238E27FC236}">
                            <a16:creationId xmlns:a16="http://schemas.microsoft.com/office/drawing/2014/main" id="{FDF395EB-3ADA-47CC-9334-EAA12D2AFDB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2934033" y="24009199"/>
                        <a:ext cx="434734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zh-CN" sz="2400" b="1" dirty="0">
                            <a:latin typeface="Bahnschrift Condensed" panose="020B0502040204020203" pitchFamily="34" charset="0"/>
                          </a:rPr>
                          <a:t>20</a:t>
                        </a:r>
                        <a:endParaRPr lang="zh-CN" altLang="en-US" sz="2400" b="1" dirty="0">
                          <a:latin typeface="Bahnschrift Condensed" panose="020B0502040204020203" pitchFamily="34" charset="0"/>
                        </a:endParaRPr>
                      </a:p>
                    </p:txBody>
                  </p:sp>
                  <p:sp>
                    <p:nvSpPr>
                      <p:cNvPr id="52" name="TextBox 51">
                        <a:extLst>
                          <a:ext uri="{FF2B5EF4-FFF2-40B4-BE49-F238E27FC236}">
                            <a16:creationId xmlns:a16="http://schemas.microsoft.com/office/drawing/2014/main" id="{C61F1F2A-F878-4BD8-83C3-278F1238D70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9808041" y="24009199"/>
                        <a:ext cx="396263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zh-CN" sz="2400" b="1" dirty="0">
                            <a:latin typeface="Bahnschrift Condensed" panose="020B0502040204020203" pitchFamily="34" charset="0"/>
                          </a:rPr>
                          <a:t>10</a:t>
                        </a:r>
                        <a:endParaRPr lang="zh-CN" altLang="en-US" sz="2400" b="1" dirty="0">
                          <a:latin typeface="Bahnschrift Condensed" panose="020B0502040204020203" pitchFamily="34" charset="0"/>
                        </a:endParaRPr>
                      </a:p>
                    </p:txBody>
                  </p:sp>
                  <p:sp>
                    <p:nvSpPr>
                      <p:cNvPr id="53" name="TextBox 52">
                        <a:extLst>
                          <a:ext uri="{FF2B5EF4-FFF2-40B4-BE49-F238E27FC236}">
                            <a16:creationId xmlns:a16="http://schemas.microsoft.com/office/drawing/2014/main" id="{31AE2235-D6CD-480A-A53C-78F15F10729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710250" y="24009198"/>
                        <a:ext cx="312906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zh-CN" sz="2400" b="1" dirty="0">
                            <a:latin typeface="Bahnschrift Condensed" panose="020B0502040204020203" pitchFamily="34" charset="0"/>
                          </a:rPr>
                          <a:t>0</a:t>
                        </a:r>
                        <a:endParaRPr lang="zh-CN" altLang="en-US" sz="2400" b="1" dirty="0">
                          <a:latin typeface="Bahnschrift Condensed" panose="020B0502040204020203" pitchFamily="34" charset="0"/>
                        </a:endParaRPr>
                      </a:p>
                    </p:txBody>
                  </p:sp>
                  <p:sp>
                    <p:nvSpPr>
                      <p:cNvPr id="54" name="TextBox 53">
                        <a:extLst>
                          <a:ext uri="{FF2B5EF4-FFF2-40B4-BE49-F238E27FC236}">
                            <a16:creationId xmlns:a16="http://schemas.microsoft.com/office/drawing/2014/main" id="{CDE7DDD4-3BF3-48E3-947B-F9D92D7DA33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419056" y="24009198"/>
                        <a:ext cx="506870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zh-CN" sz="2400" b="1" dirty="0">
                            <a:latin typeface="Bahnschrift Condensed" panose="020B0502040204020203" pitchFamily="34" charset="0"/>
                          </a:rPr>
                          <a:t>-10</a:t>
                        </a:r>
                        <a:endParaRPr lang="zh-CN" altLang="en-US" sz="2400" b="1" dirty="0">
                          <a:latin typeface="Bahnschrift Condensed" panose="020B0502040204020203" pitchFamily="34" charset="0"/>
                        </a:endParaRPr>
                      </a:p>
                    </p:txBody>
                  </p:sp>
                  <p:sp>
                    <p:nvSpPr>
                      <p:cNvPr id="55" name="TextBox 54">
                        <a:extLst>
                          <a:ext uri="{FF2B5EF4-FFF2-40B4-BE49-F238E27FC236}">
                            <a16:creationId xmlns:a16="http://schemas.microsoft.com/office/drawing/2014/main" id="{3DE20076-27F0-4304-8964-65ED5B37DE3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79004" y="23475527"/>
                        <a:ext cx="492444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zh-CN" sz="2400" b="1" dirty="0">
                            <a:latin typeface="Bahnschrift Condensed" panose="020B0502040204020203" pitchFamily="34" charset="0"/>
                          </a:rPr>
                          <a:t>0.0</a:t>
                        </a:r>
                        <a:endParaRPr lang="zh-CN" altLang="en-US" sz="2400" b="1" dirty="0">
                          <a:latin typeface="Bahnschrift Condensed" panose="020B0502040204020203" pitchFamily="34" charset="0"/>
                        </a:endParaRPr>
                      </a:p>
                    </p:txBody>
                  </p:sp>
                  <p:sp>
                    <p:nvSpPr>
                      <p:cNvPr id="56" name="TextBox 55">
                        <a:extLst>
                          <a:ext uri="{FF2B5EF4-FFF2-40B4-BE49-F238E27FC236}">
                            <a16:creationId xmlns:a16="http://schemas.microsoft.com/office/drawing/2014/main" id="{7CE4168E-E4FA-433B-87AF-565750C60CD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01446" y="21577610"/>
                        <a:ext cx="447559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zh-CN" sz="2400" b="1" dirty="0">
                            <a:latin typeface="Bahnschrift Condensed" panose="020B0502040204020203" pitchFamily="34" charset="0"/>
                          </a:rPr>
                          <a:t>0.1</a:t>
                        </a:r>
                        <a:endParaRPr lang="zh-CN" altLang="en-US" sz="2400" b="1" dirty="0">
                          <a:latin typeface="Bahnschrift Condensed" panose="020B0502040204020203" pitchFamily="34" charset="0"/>
                        </a:endParaRPr>
                      </a:p>
                    </p:txBody>
                  </p:sp>
                  <p:sp>
                    <p:nvSpPr>
                      <p:cNvPr id="57" name="TextBox 56">
                        <a:extLst>
                          <a:ext uri="{FF2B5EF4-FFF2-40B4-BE49-F238E27FC236}">
                            <a16:creationId xmlns:a16="http://schemas.microsoft.com/office/drawing/2014/main" id="{4C04D535-E724-4425-9097-FF5C7DA228F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81409" y="19699015"/>
                        <a:ext cx="487635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zh-CN" sz="2400" b="1" dirty="0">
                            <a:latin typeface="Bahnschrift Condensed" panose="020B0502040204020203" pitchFamily="34" charset="0"/>
                          </a:rPr>
                          <a:t>0.2</a:t>
                        </a:r>
                        <a:endParaRPr lang="zh-CN" altLang="en-US" sz="2400" b="1" dirty="0">
                          <a:latin typeface="Bahnschrift Condensed" panose="020B0502040204020203" pitchFamily="34" charset="0"/>
                        </a:endParaRPr>
                      </a:p>
                    </p:txBody>
                  </p:sp>
                  <p:sp>
                    <p:nvSpPr>
                      <p:cNvPr id="58" name="TextBox 57">
                        <a:extLst>
                          <a:ext uri="{FF2B5EF4-FFF2-40B4-BE49-F238E27FC236}">
                            <a16:creationId xmlns:a16="http://schemas.microsoft.com/office/drawing/2014/main" id="{F356B76A-ACDD-4D73-9F8B-8FA86E947DD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82210" y="17790803"/>
                        <a:ext cx="486030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zh-CN" sz="2400" b="1" dirty="0">
                            <a:latin typeface="Bahnschrift Condensed" panose="020B0502040204020203" pitchFamily="34" charset="0"/>
                          </a:rPr>
                          <a:t>0.3</a:t>
                        </a:r>
                        <a:endParaRPr lang="zh-CN" altLang="en-US" sz="2400" b="1" dirty="0">
                          <a:latin typeface="Bahnschrift Condensed" panose="020B0502040204020203" pitchFamily="34" charset="0"/>
                        </a:endParaRPr>
                      </a:p>
                    </p:txBody>
                  </p:sp>
                </p:grpSp>
                <p:pic>
                  <p:nvPicPr>
                    <p:cNvPr id="5" name="Picture 4" descr="Shape&#10;&#10;Description automatically generated">
                      <a:extLst>
                        <a:ext uri="{FF2B5EF4-FFF2-40B4-BE49-F238E27FC236}">
                          <a16:creationId xmlns:a16="http://schemas.microsoft.com/office/drawing/2014/main" id="{5902D12C-05E5-435B-AC03-EA393714BA5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/>
                    <a:stretch>
                      <a:fillRect/>
                    </a:stretch>
                  </p:blipFill>
                  <p:spPr>
                    <a:xfrm>
                      <a:off x="1168883" y="1263628"/>
                      <a:ext cx="2412269" cy="1852902"/>
                    </a:xfrm>
                    <a:prstGeom prst="rect">
                      <a:avLst/>
                    </a:prstGeom>
                    <a:ln w="9525" cap="sq">
                      <a:solidFill>
                        <a:schemeClr val="accent3">
                          <a:lumMod val="75000"/>
                        </a:schemeClr>
                      </a:solidFill>
                      <a:miter lim="800000"/>
                    </a:ln>
                    <a:effectLst>
                      <a:outerShdw blurRad="57150" dist="50800" dir="2700000" algn="tl" rotWithShape="0">
                        <a:srgbClr val="000000">
                          <a:alpha val="40000"/>
                        </a:srgbClr>
                      </a:outerShdw>
                    </a:effectLst>
                  </p:spPr>
                </p:pic>
              </p:grpSp>
              <p:grpSp>
                <p:nvGrpSpPr>
                  <p:cNvPr id="310" name="Group 309">
                    <a:extLst>
                      <a:ext uri="{FF2B5EF4-FFF2-40B4-BE49-F238E27FC236}">
                        <a16:creationId xmlns:a16="http://schemas.microsoft.com/office/drawing/2014/main" id="{C9088176-6298-4CE0-A82C-AC659BB4DD40}"/>
                      </a:ext>
                    </a:extLst>
                  </p:cNvPr>
                  <p:cNvGrpSpPr/>
                  <p:nvPr/>
                </p:nvGrpSpPr>
                <p:grpSpPr>
                  <a:xfrm>
                    <a:off x="1141207" y="1997530"/>
                    <a:ext cx="11099137" cy="6168688"/>
                    <a:chOff x="1141207" y="1997530"/>
                    <a:chExt cx="11099137" cy="6168688"/>
                  </a:xfrm>
                </p:grpSpPr>
                <p:pic>
                  <p:nvPicPr>
                    <p:cNvPr id="223" name="Picture 222" descr="Background pattern&#10;&#10;Description automatically generated with low confidence">
                      <a:extLst>
                        <a:ext uri="{FF2B5EF4-FFF2-40B4-BE49-F238E27FC236}">
                          <a16:creationId xmlns:a16="http://schemas.microsoft.com/office/drawing/2014/main" id="{F0088427-4AA4-44C2-823A-CE223B81FC1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6"/>
                    <a:stretch>
                      <a:fillRect/>
                    </a:stretch>
                  </p:blipFill>
                  <p:spPr>
                    <a:xfrm>
                      <a:off x="2065475" y="2114556"/>
                      <a:ext cx="1681601" cy="1722222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224" name="TextBox 223">
                      <a:extLst>
                        <a:ext uri="{FF2B5EF4-FFF2-40B4-BE49-F238E27FC236}">
                          <a16:creationId xmlns:a16="http://schemas.microsoft.com/office/drawing/2014/main" id="{42E49540-010D-40F3-91BE-544B9784C6C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093233" y="2183723"/>
                      <a:ext cx="1204177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CN" sz="2400" b="1" dirty="0">
                          <a:latin typeface="Bahnschrift Condensed" panose="020B0502040204020203" pitchFamily="34" charset="0"/>
                        </a:rPr>
                        <a:t>Bac &amp; Bac</a:t>
                      </a:r>
                      <a:endParaRPr lang="zh-CN" altLang="en-US" sz="2400" b="1" dirty="0">
                        <a:latin typeface="Bahnschrift Condensed" panose="020B0502040204020203" pitchFamily="34" charset="0"/>
                      </a:endParaRPr>
                    </a:p>
                  </p:txBody>
                </p:sp>
                <p:sp>
                  <p:nvSpPr>
                    <p:cNvPr id="225" name="TextBox 224">
                      <a:extLst>
                        <a:ext uri="{FF2B5EF4-FFF2-40B4-BE49-F238E27FC236}">
                          <a16:creationId xmlns:a16="http://schemas.microsoft.com/office/drawing/2014/main" id="{4A988CCB-9A79-47F1-A2B6-82DAFFD499F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093233" y="2745880"/>
                      <a:ext cx="1194558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CN" sz="2400" b="1" dirty="0">
                          <a:latin typeface="Bahnschrift Condensed" panose="020B0502040204020203" pitchFamily="34" charset="0"/>
                        </a:rPr>
                        <a:t>Euk &amp; Euk</a:t>
                      </a:r>
                      <a:endParaRPr lang="zh-CN" altLang="en-US" sz="2400" b="1" dirty="0">
                        <a:latin typeface="Bahnschrift Condensed" panose="020B0502040204020203" pitchFamily="34" charset="0"/>
                      </a:endParaRPr>
                    </a:p>
                  </p:txBody>
                </p:sp>
                <p:sp>
                  <p:nvSpPr>
                    <p:cNvPr id="226" name="TextBox 225">
                      <a:extLst>
                        <a:ext uri="{FF2B5EF4-FFF2-40B4-BE49-F238E27FC236}">
                          <a16:creationId xmlns:a16="http://schemas.microsoft.com/office/drawing/2014/main" id="{D3FD514D-7665-401E-BCE7-F383CE18B33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093233" y="3337402"/>
                      <a:ext cx="1199367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CN" sz="2400" b="1" dirty="0">
                          <a:latin typeface="Bahnschrift Condensed" panose="020B0502040204020203" pitchFamily="34" charset="0"/>
                        </a:rPr>
                        <a:t>Bac &amp; Euk</a:t>
                      </a:r>
                      <a:endParaRPr lang="zh-CN" altLang="en-US" sz="2400" b="1" dirty="0">
                        <a:latin typeface="Bahnschrift Condensed" panose="020B0502040204020203" pitchFamily="34" charset="0"/>
                      </a:endParaRPr>
                    </a:p>
                  </p:txBody>
                </p:sp>
                <p:pic>
                  <p:nvPicPr>
                    <p:cNvPr id="237" name="Picture 236">
                      <a:extLst>
                        <a:ext uri="{FF2B5EF4-FFF2-40B4-BE49-F238E27FC236}">
                          <a16:creationId xmlns:a16="http://schemas.microsoft.com/office/drawing/2014/main" id="{A1FB26C9-1E62-493E-B070-36EA06D18CF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7"/>
                    <a:stretch>
                      <a:fillRect/>
                    </a:stretch>
                  </p:blipFill>
                  <p:spPr>
                    <a:xfrm>
                      <a:off x="1141207" y="1997530"/>
                      <a:ext cx="11099137" cy="6168688"/>
                    </a:xfrm>
                    <a:prstGeom prst="rect">
                      <a:avLst/>
                    </a:prstGeom>
                  </p:spPr>
                </p:pic>
              </p:grpSp>
            </p:grpSp>
          </p:grpSp>
        </p:grp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5BC06B77-E876-486F-8317-21CB4D2700D8}"/>
                </a:ext>
              </a:extLst>
            </p:cNvPr>
            <p:cNvSpPr txBox="1"/>
            <p:nvPr/>
          </p:nvSpPr>
          <p:spPr>
            <a:xfrm>
              <a:off x="9664813" y="1569927"/>
              <a:ext cx="7467605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2000" b="1" dirty="0">
                  <a:solidFill>
                    <a:srgbClr val="4F4F4F"/>
                  </a:solidFill>
                  <a:latin typeface="-apple-system"/>
                </a:rPr>
                <a:t>z-score </a:t>
              </a:r>
              <a:r>
                <a:rPr lang="en-US" altLang="zh-CN" sz="2000" b="1" dirty="0">
                  <a:solidFill>
                    <a:srgbClr val="4F4F4F"/>
                  </a:solidFill>
                  <a:latin typeface="-apple-system"/>
                </a:rPr>
                <a:t>represents the relative strength of differential correlation</a:t>
              </a:r>
              <a:endParaRPr lang="zh-CN" altLang="en-US" sz="2000" dirty="0"/>
            </a:p>
          </p:txBody>
        </p:sp>
      </p:grpSp>
      <p:grpSp>
        <p:nvGrpSpPr>
          <p:cNvPr id="307" name="Group 306">
            <a:extLst>
              <a:ext uri="{FF2B5EF4-FFF2-40B4-BE49-F238E27FC236}">
                <a16:creationId xmlns:a16="http://schemas.microsoft.com/office/drawing/2014/main" id="{1072CE7A-1174-4DE4-8848-715CA375B8C6}"/>
              </a:ext>
            </a:extLst>
          </p:cNvPr>
          <p:cNvGrpSpPr/>
          <p:nvPr/>
        </p:nvGrpSpPr>
        <p:grpSpPr>
          <a:xfrm>
            <a:off x="7979071" y="8924432"/>
            <a:ext cx="8581753" cy="5940672"/>
            <a:chOff x="7979071" y="8924432"/>
            <a:chExt cx="8581753" cy="5940672"/>
          </a:xfrm>
        </p:grpSpPr>
        <p:pic>
          <p:nvPicPr>
            <p:cNvPr id="272" name="Picture 271">
              <a:extLst>
                <a:ext uri="{FF2B5EF4-FFF2-40B4-BE49-F238E27FC236}">
                  <a16:creationId xmlns:a16="http://schemas.microsoft.com/office/drawing/2014/main" id="{FC9193E7-D81A-4242-93ED-252940A8962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2" t="760" r="180" b="1229"/>
            <a:stretch/>
          </p:blipFill>
          <p:spPr>
            <a:xfrm>
              <a:off x="8953929" y="10341431"/>
              <a:ext cx="7606895" cy="3955857"/>
            </a:xfrm>
            <a:prstGeom prst="rect">
              <a:avLst/>
            </a:prstGeom>
          </p:spPr>
        </p:pic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AC1F6224-84CA-46CF-B1E0-57586B7EBD23}"/>
                </a:ext>
              </a:extLst>
            </p:cNvPr>
            <p:cNvGrpSpPr/>
            <p:nvPr/>
          </p:nvGrpSpPr>
          <p:grpSpPr>
            <a:xfrm>
              <a:off x="9066582" y="10975743"/>
              <a:ext cx="1229546" cy="2143992"/>
              <a:chOff x="1746921" y="8040268"/>
              <a:chExt cx="2678826" cy="1688931"/>
            </a:xfrm>
          </p:grpSpPr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9AE8DFE0-18F4-4BD4-B4B7-A2DC14FEF070}"/>
                  </a:ext>
                </a:extLst>
              </p:cNvPr>
              <p:cNvSpPr txBox="1"/>
              <p:nvPr/>
            </p:nvSpPr>
            <p:spPr>
              <a:xfrm>
                <a:off x="1746921" y="8040268"/>
                <a:ext cx="1345307" cy="242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400" dirty="0">
                    <a:latin typeface="Bahnschrift Condensed" panose="020B0502040204020203" pitchFamily="34" charset="0"/>
                  </a:rPr>
                  <a:t>44.68%</a:t>
                </a:r>
                <a:endParaRPr lang="zh-CN" altLang="en-US" sz="1400" dirty="0">
                  <a:latin typeface="Bahnschrift Condensed" panose="020B0502040204020203" pitchFamily="34" charset="0"/>
                </a:endParaRP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E6BCAA4D-3E50-44C9-A931-A67ABD3FDB56}"/>
                  </a:ext>
                </a:extLst>
              </p:cNvPr>
              <p:cNvSpPr txBox="1"/>
              <p:nvPr/>
            </p:nvSpPr>
            <p:spPr>
              <a:xfrm>
                <a:off x="2543706" y="9329380"/>
                <a:ext cx="1254502" cy="242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400" dirty="0">
                    <a:latin typeface="Bahnschrift Condensed" panose="020B0502040204020203" pitchFamily="34" charset="0"/>
                  </a:rPr>
                  <a:t>16.67%</a:t>
                </a:r>
                <a:endParaRPr lang="zh-CN" altLang="en-US" sz="1400" dirty="0">
                  <a:latin typeface="Bahnschrift Condensed" panose="020B0502040204020203" pitchFamily="34" charset="0"/>
                </a:endParaRP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A5987BC1-12A2-464E-B130-81C4485573E0}"/>
                  </a:ext>
                </a:extLst>
              </p:cNvPr>
              <p:cNvSpPr txBox="1"/>
              <p:nvPr/>
            </p:nvSpPr>
            <p:spPr>
              <a:xfrm>
                <a:off x="3150292" y="9486747"/>
                <a:ext cx="1275455" cy="242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400" dirty="0">
                    <a:latin typeface="Bahnschrift Condensed" panose="020B0502040204020203" pitchFamily="34" charset="0"/>
                  </a:rPr>
                  <a:t>14.93%</a:t>
                </a:r>
                <a:endParaRPr lang="zh-CN" altLang="en-US" sz="1400" dirty="0">
                  <a:latin typeface="Bahnschrift Condensed" panose="020B0502040204020203" pitchFamily="34" charset="0"/>
                </a:endParaRPr>
              </a:p>
            </p:txBody>
          </p:sp>
        </p:grp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113EF785-4BCA-4B86-A11D-09E452922598}"/>
                </a:ext>
              </a:extLst>
            </p:cNvPr>
            <p:cNvGrpSpPr/>
            <p:nvPr/>
          </p:nvGrpSpPr>
          <p:grpSpPr>
            <a:xfrm>
              <a:off x="8464009" y="11306175"/>
              <a:ext cx="627423" cy="2909969"/>
              <a:chOff x="-12638" y="8198457"/>
              <a:chExt cx="1366972" cy="3150437"/>
            </a:xfrm>
          </p:grpSpPr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5399CD70-89DD-4067-9508-1D6CDB11D275}"/>
                  </a:ext>
                </a:extLst>
              </p:cNvPr>
              <p:cNvSpPr txBox="1"/>
              <p:nvPr/>
            </p:nvSpPr>
            <p:spPr>
              <a:xfrm>
                <a:off x="122723" y="10849077"/>
                <a:ext cx="1076380" cy="4998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2400" b="1" dirty="0">
                    <a:latin typeface="Bahnschrift Condensed" panose="020B0502040204020203" pitchFamily="34" charset="0"/>
                  </a:rPr>
                  <a:t>0%</a:t>
                </a:r>
                <a:endParaRPr lang="zh-CN" altLang="en-US" sz="2400" b="1" dirty="0">
                  <a:latin typeface="Bahnschrift Condensed" panose="020B0502040204020203" pitchFamily="34" charset="0"/>
                </a:endParaRP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AE503575-B04D-4E12-AEF6-E7F006EB5233}"/>
                  </a:ext>
                </a:extLst>
              </p:cNvPr>
              <p:cNvSpPr txBox="1"/>
              <p:nvPr/>
            </p:nvSpPr>
            <p:spPr>
              <a:xfrm>
                <a:off x="-12638" y="9523779"/>
                <a:ext cx="1345303" cy="4998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2400" b="1" dirty="0">
                    <a:latin typeface="Bahnschrift Condensed" panose="020B0502040204020203" pitchFamily="34" charset="0"/>
                  </a:rPr>
                  <a:t>20%</a:t>
                </a:r>
                <a:endParaRPr lang="zh-CN" altLang="en-US" sz="2400" b="1" dirty="0">
                  <a:latin typeface="Bahnschrift Condensed" panose="020B0502040204020203" pitchFamily="34" charset="0"/>
                </a:endParaRP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2D9AB8B1-EA9F-42C5-8737-5669A4556485}"/>
                  </a:ext>
                </a:extLst>
              </p:cNvPr>
              <p:cNvSpPr txBox="1"/>
              <p:nvPr/>
            </p:nvSpPr>
            <p:spPr>
              <a:xfrm>
                <a:off x="-11926" y="8198457"/>
                <a:ext cx="1366260" cy="4998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2400" b="1" dirty="0">
                    <a:latin typeface="Bahnschrift Condensed" panose="020B0502040204020203" pitchFamily="34" charset="0"/>
                  </a:rPr>
                  <a:t>40%</a:t>
                </a:r>
                <a:endParaRPr lang="zh-CN" altLang="en-US" sz="2400" b="1" dirty="0">
                  <a:latin typeface="Bahnschrift Condensed" panose="020B0502040204020203" pitchFamily="34" charset="0"/>
                </a:endParaRPr>
              </a:p>
            </p:txBody>
          </p:sp>
        </p:grp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807FBB51-BF4B-4BE4-914E-3DD0FA196481}"/>
                </a:ext>
              </a:extLst>
            </p:cNvPr>
            <p:cNvSpPr txBox="1"/>
            <p:nvPr/>
          </p:nvSpPr>
          <p:spPr>
            <a:xfrm>
              <a:off x="9328388" y="8924432"/>
              <a:ext cx="6868341" cy="10772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0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4F4F4F"/>
                  </a:solidFill>
                  <a:effectLst/>
                  <a:uLnTx/>
                  <a:uFillTx/>
                  <a:latin typeface="-apple-system"/>
                  <a:ea typeface="等线" panose="02010600030101010101" pitchFamily="2" charset="-122"/>
                  <a:cs typeface="+mn-cs"/>
                </a:rPr>
                <a:t>Percentage of </a:t>
              </a:r>
              <a:r>
                <a: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4F4F4F"/>
                  </a:solidFill>
                  <a:effectLst/>
                  <a:uLnTx/>
                  <a:uFillTx/>
                  <a:latin typeface="-apple-system"/>
                  <a:ea typeface="等线" panose="02010600030101010101" pitchFamily="2" charset="-122"/>
                  <a:cs typeface="+mn-cs"/>
                </a:rPr>
                <a:t>differential </a:t>
              </a:r>
              <a:endPara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4F4F4F"/>
                </a:solidFill>
                <a:effectLst/>
                <a:uLnTx/>
                <a:uFillTx/>
                <a:latin typeface="-apple-system"/>
                <a:ea typeface="等线" panose="02010600030101010101" pitchFamily="2" charset="-122"/>
                <a:cs typeface="+mn-cs"/>
              </a:endParaRPr>
            </a:p>
            <a:p>
              <a:pPr algn="ctr"/>
              <a:r>
                <a: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4F4F4F"/>
                  </a:solidFill>
                  <a:effectLst/>
                  <a:uLnTx/>
                  <a:uFillTx/>
                  <a:latin typeface="-apple-system"/>
                  <a:ea typeface="等线" panose="02010600030101010101" pitchFamily="2" charset="-122"/>
                  <a:cs typeface="+mn-cs"/>
                </a:rPr>
                <a:t>correlation classes</a:t>
              </a:r>
              <a:endParaRPr lang="zh-CN" altLang="en-US" dirty="0"/>
            </a:p>
          </p:txBody>
        </p: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2AF6A3EC-258E-4F00-B2CB-2F7EA4CB1E63}"/>
                </a:ext>
              </a:extLst>
            </p:cNvPr>
            <p:cNvSpPr txBox="1"/>
            <p:nvPr/>
          </p:nvSpPr>
          <p:spPr>
            <a:xfrm>
              <a:off x="7979071" y="9031536"/>
              <a:ext cx="37863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/>
                <a:t>c</a:t>
              </a:r>
              <a:endParaRPr lang="zh-CN" altLang="en-US" sz="3600" b="1" dirty="0"/>
            </a:p>
          </p:txBody>
        </p:sp>
        <p:grpSp>
          <p:nvGrpSpPr>
            <p:cNvPr id="277" name="Group 276">
              <a:extLst>
                <a:ext uri="{FF2B5EF4-FFF2-40B4-BE49-F238E27FC236}">
                  <a16:creationId xmlns:a16="http://schemas.microsoft.com/office/drawing/2014/main" id="{64386729-D742-4AB4-B8FB-700F3DE9CB37}"/>
                </a:ext>
              </a:extLst>
            </p:cNvPr>
            <p:cNvGrpSpPr/>
            <p:nvPr/>
          </p:nvGrpSpPr>
          <p:grpSpPr>
            <a:xfrm>
              <a:off x="10150774" y="10291675"/>
              <a:ext cx="1132673" cy="2088226"/>
              <a:chOff x="1792781" y="7141365"/>
              <a:chExt cx="2467771" cy="1645001"/>
            </a:xfrm>
          </p:grpSpPr>
          <p:sp>
            <p:nvSpPr>
              <p:cNvPr id="278" name="TextBox 277">
                <a:extLst>
                  <a:ext uri="{FF2B5EF4-FFF2-40B4-BE49-F238E27FC236}">
                    <a16:creationId xmlns:a16="http://schemas.microsoft.com/office/drawing/2014/main" id="{CCC9CA5F-B70E-4364-8870-414AF64BB375}"/>
                  </a:ext>
                </a:extLst>
              </p:cNvPr>
              <p:cNvSpPr txBox="1"/>
              <p:nvPr/>
            </p:nvSpPr>
            <p:spPr>
              <a:xfrm>
                <a:off x="1792781" y="8090127"/>
                <a:ext cx="1257993" cy="2424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400" dirty="0">
                    <a:latin typeface="Bahnschrift Condensed" panose="020B0502040204020203" pitchFamily="34" charset="0"/>
                  </a:rPr>
                  <a:t>36.17%</a:t>
                </a:r>
                <a:endParaRPr lang="zh-CN" altLang="en-US" sz="1400" dirty="0">
                  <a:latin typeface="Bahnschrift Condensed" panose="020B0502040204020203" pitchFamily="34" charset="0"/>
                </a:endParaRPr>
              </a:p>
            </p:txBody>
          </p:sp>
          <p:sp>
            <p:nvSpPr>
              <p:cNvPr id="279" name="TextBox 278">
                <a:extLst>
                  <a:ext uri="{FF2B5EF4-FFF2-40B4-BE49-F238E27FC236}">
                    <a16:creationId xmlns:a16="http://schemas.microsoft.com/office/drawing/2014/main" id="{E0A016B1-9846-4358-98E1-258F7C14005A}"/>
                  </a:ext>
                </a:extLst>
              </p:cNvPr>
              <p:cNvSpPr txBox="1"/>
              <p:nvPr/>
            </p:nvSpPr>
            <p:spPr>
              <a:xfrm>
                <a:off x="2315607" y="8543915"/>
                <a:ext cx="1313873" cy="2424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400" dirty="0">
                    <a:latin typeface="Bahnschrift Condensed" panose="020B0502040204020203" pitchFamily="34" charset="0"/>
                  </a:rPr>
                  <a:t>26.92%</a:t>
                </a:r>
                <a:endParaRPr lang="zh-CN" altLang="en-US" sz="1400" dirty="0">
                  <a:latin typeface="Bahnschrift Condensed" panose="020B0502040204020203" pitchFamily="34" charset="0"/>
                </a:endParaRPr>
              </a:p>
            </p:txBody>
          </p:sp>
          <p:sp>
            <p:nvSpPr>
              <p:cNvPr id="280" name="TextBox 279">
                <a:extLst>
                  <a:ext uri="{FF2B5EF4-FFF2-40B4-BE49-F238E27FC236}">
                    <a16:creationId xmlns:a16="http://schemas.microsoft.com/office/drawing/2014/main" id="{194A302D-66FE-483C-B7EA-444CDF702EC7}"/>
                  </a:ext>
                </a:extLst>
              </p:cNvPr>
              <p:cNvSpPr txBox="1"/>
              <p:nvPr/>
            </p:nvSpPr>
            <p:spPr>
              <a:xfrm>
                <a:off x="2943186" y="7141365"/>
                <a:ext cx="1317366" cy="2424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400" dirty="0">
                    <a:latin typeface="Bahnschrift Condensed" panose="020B0502040204020203" pitchFamily="34" charset="0"/>
                  </a:rPr>
                  <a:t>56.72%</a:t>
                </a:r>
                <a:endParaRPr lang="zh-CN" altLang="en-US" sz="1400" dirty="0">
                  <a:latin typeface="Bahnschrift Condensed" panose="020B0502040204020203" pitchFamily="34" charset="0"/>
                </a:endParaRPr>
              </a:p>
            </p:txBody>
          </p:sp>
        </p:grpSp>
        <p:grpSp>
          <p:nvGrpSpPr>
            <p:cNvPr id="281" name="Group 280">
              <a:extLst>
                <a:ext uri="{FF2B5EF4-FFF2-40B4-BE49-F238E27FC236}">
                  <a16:creationId xmlns:a16="http://schemas.microsoft.com/office/drawing/2014/main" id="{05D90F10-8AAB-460B-B525-36CB870D591F}"/>
                </a:ext>
              </a:extLst>
            </p:cNvPr>
            <p:cNvGrpSpPr/>
            <p:nvPr/>
          </p:nvGrpSpPr>
          <p:grpSpPr>
            <a:xfrm>
              <a:off x="11124220" y="11856112"/>
              <a:ext cx="1296144" cy="975550"/>
              <a:chOff x="1563542" y="7806533"/>
              <a:chExt cx="2823929" cy="768493"/>
            </a:xfrm>
          </p:grpSpPr>
          <p:sp>
            <p:nvSpPr>
              <p:cNvPr id="282" name="TextBox 281">
                <a:extLst>
                  <a:ext uri="{FF2B5EF4-FFF2-40B4-BE49-F238E27FC236}">
                    <a16:creationId xmlns:a16="http://schemas.microsoft.com/office/drawing/2014/main" id="{B33C5D83-B978-4A3F-996A-E3BA447DE8BC}"/>
                  </a:ext>
                </a:extLst>
              </p:cNvPr>
              <p:cNvSpPr txBox="1"/>
              <p:nvPr/>
            </p:nvSpPr>
            <p:spPr>
              <a:xfrm>
                <a:off x="1563542" y="8332574"/>
                <a:ext cx="1219578" cy="242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400" dirty="0">
                    <a:latin typeface="Bahnschrift Condensed" panose="020B0502040204020203" pitchFamily="34" charset="0"/>
                  </a:rPr>
                  <a:t>19.15%</a:t>
                </a:r>
                <a:endParaRPr lang="zh-CN" altLang="en-US" sz="1400" dirty="0">
                  <a:latin typeface="Bahnschrift Condensed" panose="020B0502040204020203" pitchFamily="34" charset="0"/>
                </a:endParaRPr>
              </a:p>
            </p:txBody>
          </p:sp>
          <p:sp>
            <p:nvSpPr>
              <p:cNvPr id="283" name="TextBox 282">
                <a:extLst>
                  <a:ext uri="{FF2B5EF4-FFF2-40B4-BE49-F238E27FC236}">
                    <a16:creationId xmlns:a16="http://schemas.microsoft.com/office/drawing/2014/main" id="{B91ECDF1-48E8-4480-861A-0045C68CBDBA}"/>
                  </a:ext>
                </a:extLst>
              </p:cNvPr>
              <p:cNvSpPr txBox="1"/>
              <p:nvPr/>
            </p:nvSpPr>
            <p:spPr>
              <a:xfrm>
                <a:off x="2269524" y="7806533"/>
                <a:ext cx="1313874" cy="242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400" dirty="0">
                    <a:latin typeface="Bahnschrift Condensed" panose="020B0502040204020203" pitchFamily="34" charset="0"/>
                  </a:rPr>
                  <a:t>30.77%</a:t>
                </a:r>
                <a:endParaRPr lang="zh-CN" altLang="en-US" sz="1400" dirty="0">
                  <a:latin typeface="Bahnschrift Condensed" panose="020B0502040204020203" pitchFamily="34" charset="0"/>
                </a:endParaRPr>
              </a:p>
            </p:txBody>
          </p:sp>
          <p:sp>
            <p:nvSpPr>
              <p:cNvPr id="284" name="TextBox 283">
                <a:extLst>
                  <a:ext uri="{FF2B5EF4-FFF2-40B4-BE49-F238E27FC236}">
                    <a16:creationId xmlns:a16="http://schemas.microsoft.com/office/drawing/2014/main" id="{7C5B50D9-25CF-4C08-8272-656B8612C6C0}"/>
                  </a:ext>
                </a:extLst>
              </p:cNvPr>
              <p:cNvSpPr txBox="1"/>
              <p:nvPr/>
            </p:nvSpPr>
            <p:spPr>
              <a:xfrm>
                <a:off x="3070104" y="8203602"/>
                <a:ext cx="1317367" cy="242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400" dirty="0">
                    <a:latin typeface="Bahnschrift Condensed" panose="020B0502040204020203" pitchFamily="34" charset="0"/>
                  </a:rPr>
                  <a:t>22.39%</a:t>
                </a:r>
                <a:endParaRPr lang="zh-CN" altLang="en-US" sz="1400" dirty="0">
                  <a:latin typeface="Bahnschrift Condensed" panose="020B0502040204020203" pitchFamily="34" charset="0"/>
                </a:endParaRPr>
              </a:p>
            </p:txBody>
          </p:sp>
        </p:grpSp>
        <p:grpSp>
          <p:nvGrpSpPr>
            <p:cNvPr id="285" name="Group 284">
              <a:extLst>
                <a:ext uri="{FF2B5EF4-FFF2-40B4-BE49-F238E27FC236}">
                  <a16:creationId xmlns:a16="http://schemas.microsoft.com/office/drawing/2014/main" id="{A01583AF-B228-46C5-81E0-F60A102622BA}"/>
                </a:ext>
              </a:extLst>
            </p:cNvPr>
            <p:cNvGrpSpPr/>
            <p:nvPr/>
          </p:nvGrpSpPr>
          <p:grpSpPr>
            <a:xfrm>
              <a:off x="12202264" y="13620304"/>
              <a:ext cx="1190208" cy="415789"/>
              <a:chOff x="1579184" y="8543932"/>
              <a:chExt cx="2593122" cy="327539"/>
            </a:xfrm>
          </p:grpSpPr>
          <p:sp>
            <p:nvSpPr>
              <p:cNvPr id="286" name="TextBox 285">
                <a:extLst>
                  <a:ext uri="{FF2B5EF4-FFF2-40B4-BE49-F238E27FC236}">
                    <a16:creationId xmlns:a16="http://schemas.microsoft.com/office/drawing/2014/main" id="{5554D95E-3E41-40F4-B85D-450DD0885DC3}"/>
                  </a:ext>
                </a:extLst>
              </p:cNvPr>
              <p:cNvSpPr txBox="1"/>
              <p:nvPr/>
            </p:nvSpPr>
            <p:spPr>
              <a:xfrm>
                <a:off x="1579184" y="8629019"/>
                <a:ext cx="1181159" cy="242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400" dirty="0">
                    <a:latin typeface="Bahnschrift Condensed" panose="020B0502040204020203" pitchFamily="34" charset="0"/>
                  </a:rPr>
                  <a:t>0.00%</a:t>
                </a:r>
                <a:endParaRPr lang="zh-CN" altLang="en-US" sz="1400" dirty="0">
                  <a:latin typeface="Bahnschrift Condensed" panose="020B0502040204020203" pitchFamily="34" charset="0"/>
                </a:endParaRPr>
              </a:p>
            </p:txBody>
          </p:sp>
          <p:sp>
            <p:nvSpPr>
              <p:cNvPr id="287" name="TextBox 286">
                <a:extLst>
                  <a:ext uri="{FF2B5EF4-FFF2-40B4-BE49-F238E27FC236}">
                    <a16:creationId xmlns:a16="http://schemas.microsoft.com/office/drawing/2014/main" id="{B589EE94-55E1-471B-8626-E248DBA1D2B8}"/>
                  </a:ext>
                </a:extLst>
              </p:cNvPr>
              <p:cNvSpPr txBox="1"/>
              <p:nvPr/>
            </p:nvSpPr>
            <p:spPr>
              <a:xfrm>
                <a:off x="2289689" y="8543932"/>
                <a:ext cx="1121787" cy="242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400" dirty="0">
                    <a:latin typeface="Bahnschrift Condensed" panose="020B0502040204020203" pitchFamily="34" charset="0"/>
                  </a:rPr>
                  <a:t>1.28%</a:t>
                </a:r>
                <a:endParaRPr lang="zh-CN" altLang="en-US" sz="1400" dirty="0">
                  <a:latin typeface="Bahnschrift Condensed" panose="020B0502040204020203" pitchFamily="34" charset="0"/>
                </a:endParaRPr>
              </a:p>
            </p:txBody>
          </p:sp>
          <p:sp>
            <p:nvSpPr>
              <p:cNvPr id="288" name="TextBox 287">
                <a:extLst>
                  <a:ext uri="{FF2B5EF4-FFF2-40B4-BE49-F238E27FC236}">
                    <a16:creationId xmlns:a16="http://schemas.microsoft.com/office/drawing/2014/main" id="{43E8F2A1-1968-4299-BD43-B98599374CCA}"/>
                  </a:ext>
                </a:extLst>
              </p:cNvPr>
              <p:cNvSpPr txBox="1"/>
              <p:nvPr/>
            </p:nvSpPr>
            <p:spPr>
              <a:xfrm>
                <a:off x="3050519" y="8559487"/>
                <a:ext cx="1121787" cy="242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400" dirty="0">
                    <a:latin typeface="Bahnschrift Condensed" panose="020B0502040204020203" pitchFamily="34" charset="0"/>
                  </a:rPr>
                  <a:t>1.49%</a:t>
                </a:r>
                <a:endParaRPr lang="zh-CN" altLang="en-US" sz="1400" dirty="0">
                  <a:latin typeface="Bahnschrift Condensed" panose="020B0502040204020203" pitchFamily="34" charset="0"/>
                </a:endParaRPr>
              </a:p>
            </p:txBody>
          </p:sp>
        </p:grpSp>
        <p:grpSp>
          <p:nvGrpSpPr>
            <p:cNvPr id="289" name="Group 288">
              <a:extLst>
                <a:ext uri="{FF2B5EF4-FFF2-40B4-BE49-F238E27FC236}">
                  <a16:creationId xmlns:a16="http://schemas.microsoft.com/office/drawing/2014/main" id="{72408618-3FDA-4B16-AE5B-5A8FB6404335}"/>
                </a:ext>
              </a:extLst>
            </p:cNvPr>
            <p:cNvGrpSpPr/>
            <p:nvPr/>
          </p:nvGrpSpPr>
          <p:grpSpPr>
            <a:xfrm>
              <a:off x="13248456" y="13532046"/>
              <a:ext cx="1211595" cy="504070"/>
              <a:chOff x="1499266" y="8481302"/>
              <a:chExt cx="2639726" cy="397081"/>
            </a:xfrm>
          </p:grpSpPr>
          <p:sp>
            <p:nvSpPr>
              <p:cNvPr id="290" name="TextBox 289">
                <a:extLst>
                  <a:ext uri="{FF2B5EF4-FFF2-40B4-BE49-F238E27FC236}">
                    <a16:creationId xmlns:a16="http://schemas.microsoft.com/office/drawing/2014/main" id="{8C18AF77-307B-42F1-8DE5-111E0DB563EE}"/>
                  </a:ext>
                </a:extLst>
              </p:cNvPr>
              <p:cNvSpPr txBox="1"/>
              <p:nvPr/>
            </p:nvSpPr>
            <p:spPr>
              <a:xfrm>
                <a:off x="1499266" y="8635931"/>
                <a:ext cx="1181162" cy="242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400" dirty="0">
                    <a:latin typeface="Bahnschrift Condensed" panose="020B0502040204020203" pitchFamily="34" charset="0"/>
                  </a:rPr>
                  <a:t>0.00%</a:t>
                </a:r>
                <a:endParaRPr lang="zh-CN" altLang="en-US" sz="1400" dirty="0">
                  <a:latin typeface="Bahnschrift Condensed" panose="020B0502040204020203" pitchFamily="34" charset="0"/>
                </a:endParaRPr>
              </a:p>
            </p:txBody>
          </p:sp>
          <p:sp>
            <p:nvSpPr>
              <p:cNvPr id="291" name="TextBox 290">
                <a:extLst>
                  <a:ext uri="{FF2B5EF4-FFF2-40B4-BE49-F238E27FC236}">
                    <a16:creationId xmlns:a16="http://schemas.microsoft.com/office/drawing/2014/main" id="{9C35EB28-893E-429A-8E70-4BFCDA36EDAB}"/>
                  </a:ext>
                </a:extLst>
              </p:cNvPr>
              <p:cNvSpPr txBox="1"/>
              <p:nvPr/>
            </p:nvSpPr>
            <p:spPr>
              <a:xfrm>
                <a:off x="2260099" y="8538036"/>
                <a:ext cx="1121790" cy="242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400" dirty="0">
                    <a:latin typeface="Bahnschrift Condensed" panose="020B0502040204020203" pitchFamily="34" charset="0"/>
                  </a:rPr>
                  <a:t>1.28%</a:t>
                </a:r>
                <a:endParaRPr lang="zh-CN" altLang="en-US" sz="1400" dirty="0">
                  <a:latin typeface="Bahnschrift Condensed" panose="020B0502040204020203" pitchFamily="34" charset="0"/>
                </a:endParaRPr>
              </a:p>
            </p:txBody>
          </p:sp>
          <p:sp>
            <p:nvSpPr>
              <p:cNvPr id="292" name="TextBox 291">
                <a:extLst>
                  <a:ext uri="{FF2B5EF4-FFF2-40B4-BE49-F238E27FC236}">
                    <a16:creationId xmlns:a16="http://schemas.microsoft.com/office/drawing/2014/main" id="{C6CAC05B-6E4D-49E0-87FA-F86DF12875C7}"/>
                  </a:ext>
                </a:extLst>
              </p:cNvPr>
              <p:cNvSpPr txBox="1"/>
              <p:nvPr/>
            </p:nvSpPr>
            <p:spPr>
              <a:xfrm>
                <a:off x="2982277" y="8481302"/>
                <a:ext cx="1156715" cy="242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400" dirty="0">
                    <a:latin typeface="Bahnschrift Condensed" panose="020B0502040204020203" pitchFamily="34" charset="0"/>
                  </a:rPr>
                  <a:t>2.99%</a:t>
                </a:r>
                <a:endParaRPr lang="zh-CN" altLang="en-US" sz="1400" dirty="0">
                  <a:latin typeface="Bahnschrift Condensed" panose="020B0502040204020203" pitchFamily="34" charset="0"/>
                </a:endParaRPr>
              </a:p>
            </p:txBody>
          </p:sp>
        </p:grpSp>
        <p:grpSp>
          <p:nvGrpSpPr>
            <p:cNvPr id="293" name="Group 292">
              <a:extLst>
                <a:ext uri="{FF2B5EF4-FFF2-40B4-BE49-F238E27FC236}">
                  <a16:creationId xmlns:a16="http://schemas.microsoft.com/office/drawing/2014/main" id="{4D0AC4B5-761F-40A0-9D66-759052C201C2}"/>
                </a:ext>
              </a:extLst>
            </p:cNvPr>
            <p:cNvGrpSpPr/>
            <p:nvPr/>
          </p:nvGrpSpPr>
          <p:grpSpPr>
            <a:xfrm>
              <a:off x="14292572" y="13224265"/>
              <a:ext cx="1190208" cy="775829"/>
              <a:chOff x="1472362" y="8238687"/>
              <a:chExt cx="2593122" cy="611159"/>
            </a:xfrm>
          </p:grpSpPr>
          <p:sp>
            <p:nvSpPr>
              <p:cNvPr id="294" name="TextBox 293">
                <a:extLst>
                  <a:ext uri="{FF2B5EF4-FFF2-40B4-BE49-F238E27FC236}">
                    <a16:creationId xmlns:a16="http://schemas.microsoft.com/office/drawing/2014/main" id="{7367805D-1E7B-4BC1-B7C2-3909620886BF}"/>
                  </a:ext>
                </a:extLst>
              </p:cNvPr>
              <p:cNvSpPr txBox="1"/>
              <p:nvPr/>
            </p:nvSpPr>
            <p:spPr>
              <a:xfrm>
                <a:off x="1472362" y="8607391"/>
                <a:ext cx="1181158" cy="2424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400" dirty="0">
                    <a:latin typeface="Bahnschrift Condensed" panose="020B0502040204020203" pitchFamily="34" charset="0"/>
                  </a:rPr>
                  <a:t>0.00%</a:t>
                </a:r>
                <a:endParaRPr lang="zh-CN" altLang="en-US" sz="1400" dirty="0">
                  <a:latin typeface="Bahnschrift Condensed" panose="020B0502040204020203" pitchFamily="34" charset="0"/>
                </a:endParaRPr>
              </a:p>
            </p:txBody>
          </p:sp>
          <p:sp>
            <p:nvSpPr>
              <p:cNvPr id="295" name="TextBox 294">
                <a:extLst>
                  <a:ext uri="{FF2B5EF4-FFF2-40B4-BE49-F238E27FC236}">
                    <a16:creationId xmlns:a16="http://schemas.microsoft.com/office/drawing/2014/main" id="{DD5BC314-A458-4252-ACDB-EEEEB1087644}"/>
                  </a:ext>
                </a:extLst>
              </p:cNvPr>
              <p:cNvSpPr txBox="1"/>
              <p:nvPr/>
            </p:nvSpPr>
            <p:spPr>
              <a:xfrm>
                <a:off x="2178344" y="8238687"/>
                <a:ext cx="1149727" cy="2424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400" dirty="0">
                    <a:latin typeface="Bahnschrift Condensed" panose="020B0502040204020203" pitchFamily="34" charset="0"/>
                  </a:rPr>
                  <a:t>7.69%</a:t>
                </a:r>
                <a:endParaRPr lang="zh-CN" altLang="en-US" sz="1400" dirty="0">
                  <a:latin typeface="Bahnschrift Condensed" panose="020B0502040204020203" pitchFamily="34" charset="0"/>
                </a:endParaRPr>
              </a:p>
            </p:txBody>
          </p:sp>
          <p:sp>
            <p:nvSpPr>
              <p:cNvPr id="296" name="TextBox 295">
                <a:extLst>
                  <a:ext uri="{FF2B5EF4-FFF2-40B4-BE49-F238E27FC236}">
                    <a16:creationId xmlns:a16="http://schemas.microsoft.com/office/drawing/2014/main" id="{43B55A0A-8147-4F58-AE5D-71D7C04A636A}"/>
                  </a:ext>
                </a:extLst>
              </p:cNvPr>
              <p:cNvSpPr txBox="1"/>
              <p:nvPr/>
            </p:nvSpPr>
            <p:spPr>
              <a:xfrm>
                <a:off x="2884325" y="8607395"/>
                <a:ext cx="1181159" cy="2424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400" dirty="0">
                    <a:latin typeface="Bahnschrift Condensed" panose="020B0502040204020203" pitchFamily="34" charset="0"/>
                  </a:rPr>
                  <a:t>0.00%</a:t>
                </a:r>
                <a:endParaRPr lang="zh-CN" altLang="en-US" sz="1400" dirty="0">
                  <a:latin typeface="Bahnschrift Condensed" panose="020B0502040204020203" pitchFamily="34" charset="0"/>
                </a:endParaRPr>
              </a:p>
            </p:txBody>
          </p:sp>
        </p:grpSp>
        <p:grpSp>
          <p:nvGrpSpPr>
            <p:cNvPr id="301" name="Group 300">
              <a:extLst>
                <a:ext uri="{FF2B5EF4-FFF2-40B4-BE49-F238E27FC236}">
                  <a16:creationId xmlns:a16="http://schemas.microsoft.com/office/drawing/2014/main" id="{49E8CF93-A78E-4C3F-B7FF-7259F430D4FD}"/>
                </a:ext>
              </a:extLst>
            </p:cNvPr>
            <p:cNvGrpSpPr/>
            <p:nvPr/>
          </p:nvGrpSpPr>
          <p:grpSpPr>
            <a:xfrm>
              <a:off x="15336688" y="12775952"/>
              <a:ext cx="1152128" cy="1224145"/>
              <a:chOff x="1391343" y="7865797"/>
              <a:chExt cx="2510159" cy="964321"/>
            </a:xfrm>
          </p:grpSpPr>
          <p:sp>
            <p:nvSpPr>
              <p:cNvPr id="302" name="TextBox 301">
                <a:extLst>
                  <a:ext uri="{FF2B5EF4-FFF2-40B4-BE49-F238E27FC236}">
                    <a16:creationId xmlns:a16="http://schemas.microsoft.com/office/drawing/2014/main" id="{CE3813C3-4CDF-40BE-A5C0-FDA09E8AC3BF}"/>
                  </a:ext>
                </a:extLst>
              </p:cNvPr>
              <p:cNvSpPr txBox="1"/>
              <p:nvPr/>
            </p:nvSpPr>
            <p:spPr>
              <a:xfrm>
                <a:off x="1391343" y="8587666"/>
                <a:ext cx="1181159" cy="242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400" dirty="0">
                    <a:latin typeface="Bahnschrift Condensed" panose="020B0502040204020203" pitchFamily="34" charset="0"/>
                  </a:rPr>
                  <a:t>0.00%</a:t>
                </a:r>
                <a:endParaRPr lang="zh-CN" altLang="en-US" sz="1400" dirty="0">
                  <a:latin typeface="Bahnschrift Condensed" panose="020B0502040204020203" pitchFamily="34" charset="0"/>
                </a:endParaRPr>
              </a:p>
            </p:txBody>
          </p:sp>
          <p:sp>
            <p:nvSpPr>
              <p:cNvPr id="303" name="TextBox 302">
                <a:extLst>
                  <a:ext uri="{FF2B5EF4-FFF2-40B4-BE49-F238E27FC236}">
                    <a16:creationId xmlns:a16="http://schemas.microsoft.com/office/drawing/2014/main" id="{15AF29A1-D887-4A55-B45B-ED49B0AF7661}"/>
                  </a:ext>
                </a:extLst>
              </p:cNvPr>
              <p:cNvSpPr txBox="1"/>
              <p:nvPr/>
            </p:nvSpPr>
            <p:spPr>
              <a:xfrm>
                <a:off x="2018883" y="7865797"/>
                <a:ext cx="1278950" cy="242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400" dirty="0">
                    <a:latin typeface="Bahnschrift Condensed" panose="020B0502040204020203" pitchFamily="34" charset="0"/>
                  </a:rPr>
                  <a:t>15.38%</a:t>
                </a:r>
                <a:endParaRPr lang="zh-CN" altLang="en-US" sz="1400" dirty="0">
                  <a:latin typeface="Bahnschrift Condensed" panose="020B0502040204020203" pitchFamily="34" charset="0"/>
                </a:endParaRPr>
              </a:p>
            </p:txBody>
          </p:sp>
          <p:sp>
            <p:nvSpPr>
              <p:cNvPr id="304" name="TextBox 303">
                <a:extLst>
                  <a:ext uri="{FF2B5EF4-FFF2-40B4-BE49-F238E27FC236}">
                    <a16:creationId xmlns:a16="http://schemas.microsoft.com/office/drawing/2014/main" id="{9EACEE5B-59A4-4566-97F0-72FF43E3F56A}"/>
                  </a:ext>
                </a:extLst>
              </p:cNvPr>
              <p:cNvSpPr txBox="1"/>
              <p:nvPr/>
            </p:nvSpPr>
            <p:spPr>
              <a:xfrm>
                <a:off x="2779714" y="8530941"/>
                <a:ext cx="1121788" cy="242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400" dirty="0">
                    <a:latin typeface="Bahnschrift Condensed" panose="020B0502040204020203" pitchFamily="34" charset="0"/>
                  </a:rPr>
                  <a:t>1.49%</a:t>
                </a:r>
                <a:endParaRPr lang="zh-CN" altLang="en-US" sz="1400" dirty="0">
                  <a:latin typeface="Bahnschrift Condensed" panose="020B0502040204020203" pitchFamily="34" charset="0"/>
                </a:endParaRPr>
              </a:p>
            </p:txBody>
          </p:sp>
        </p:grpSp>
        <p:grpSp>
          <p:nvGrpSpPr>
            <p:cNvPr id="306" name="Group 305">
              <a:extLst>
                <a:ext uri="{FF2B5EF4-FFF2-40B4-BE49-F238E27FC236}">
                  <a16:creationId xmlns:a16="http://schemas.microsoft.com/office/drawing/2014/main" id="{796AAC15-68F8-4E81-985E-8B6DE163733B}"/>
                </a:ext>
              </a:extLst>
            </p:cNvPr>
            <p:cNvGrpSpPr/>
            <p:nvPr/>
          </p:nvGrpSpPr>
          <p:grpSpPr>
            <a:xfrm>
              <a:off x="9359551" y="14161831"/>
              <a:ext cx="6949492" cy="703273"/>
              <a:chOff x="9359551" y="14161831"/>
              <a:chExt cx="6949492" cy="703273"/>
            </a:xfrm>
          </p:grpSpPr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D6953BE4-16AF-4BD0-89C8-4AAE8FC46488}"/>
                  </a:ext>
                </a:extLst>
              </p:cNvPr>
              <p:cNvSpPr txBox="1"/>
              <p:nvPr/>
            </p:nvSpPr>
            <p:spPr>
              <a:xfrm>
                <a:off x="9359551" y="14161837"/>
                <a:ext cx="540533" cy="7032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3000" b="1" dirty="0">
                    <a:solidFill>
                      <a:schemeClr val="accent6"/>
                    </a:solidFill>
                    <a:latin typeface="Bahnschrift Condensed" panose="020B0502040204020203" pitchFamily="34" charset="0"/>
                  </a:rPr>
                  <a:t>+</a:t>
                </a:r>
                <a:r>
                  <a:rPr lang="en-US" altLang="zh-CN" sz="3000" b="1" dirty="0">
                    <a:latin typeface="Bahnschrift Condensed" panose="020B0502040204020203" pitchFamily="34" charset="0"/>
                  </a:rPr>
                  <a:t>/</a:t>
                </a:r>
                <a:r>
                  <a:rPr lang="en-US" altLang="zh-CN" sz="3000" b="1" dirty="0">
                    <a:solidFill>
                      <a:schemeClr val="accent6"/>
                    </a:solidFill>
                    <a:latin typeface="Bahnschrift Condensed" panose="020B0502040204020203" pitchFamily="34" charset="0"/>
                  </a:rPr>
                  <a:t>+</a:t>
                </a:r>
                <a:endParaRPr lang="zh-CN" altLang="en-US" sz="3000" b="1" dirty="0">
                  <a:solidFill>
                    <a:schemeClr val="accent6"/>
                  </a:solidFill>
                  <a:latin typeface="Bahnschrift Condensed" panose="020B0502040204020203" pitchFamily="34" charset="0"/>
                </a:endParaRP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2AB69549-2E01-46CB-9A3A-EDF28D432B57}"/>
                  </a:ext>
                </a:extLst>
              </p:cNvPr>
              <p:cNvSpPr txBox="1"/>
              <p:nvPr/>
            </p:nvSpPr>
            <p:spPr>
              <a:xfrm>
                <a:off x="10401440" y="14161837"/>
                <a:ext cx="574196" cy="7032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3000" b="1" dirty="0">
                    <a:solidFill>
                      <a:schemeClr val="accent6"/>
                    </a:solidFill>
                    <a:latin typeface="Bahnschrift Condensed" panose="020B0502040204020203" pitchFamily="34" charset="0"/>
                  </a:rPr>
                  <a:t>+</a:t>
                </a:r>
                <a:r>
                  <a:rPr lang="en-US" altLang="zh-CN" sz="3000" b="1" dirty="0">
                    <a:latin typeface="Bahnschrift Condensed" panose="020B0502040204020203" pitchFamily="34" charset="0"/>
                  </a:rPr>
                  <a:t>/0</a:t>
                </a:r>
                <a:endParaRPr lang="zh-CN" altLang="en-US" sz="3000" b="1" dirty="0">
                  <a:latin typeface="Bahnschrift Condensed" panose="020B0502040204020203" pitchFamily="34" charset="0"/>
                </a:endParaRPr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44E05760-0244-4AA7-989F-F0F84AF7C46F}"/>
                  </a:ext>
                </a:extLst>
              </p:cNvPr>
              <p:cNvSpPr txBox="1"/>
              <p:nvPr/>
            </p:nvSpPr>
            <p:spPr>
              <a:xfrm>
                <a:off x="11486128" y="14161837"/>
                <a:ext cx="574196" cy="7032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3000" b="1" dirty="0">
                    <a:latin typeface="Bahnschrift Condensed" panose="020B0502040204020203" pitchFamily="34" charset="0"/>
                  </a:rPr>
                  <a:t>0/</a:t>
                </a:r>
                <a:r>
                  <a:rPr lang="en-US" altLang="zh-CN" sz="3000" b="1" dirty="0">
                    <a:solidFill>
                      <a:schemeClr val="accent6"/>
                    </a:solidFill>
                    <a:latin typeface="Bahnschrift Condensed" panose="020B0502040204020203" pitchFamily="34" charset="0"/>
                  </a:rPr>
                  <a:t>+</a:t>
                </a:r>
                <a:endParaRPr lang="zh-CN" altLang="en-US" sz="3000" b="1" dirty="0">
                  <a:solidFill>
                    <a:schemeClr val="accent6"/>
                  </a:solidFill>
                  <a:latin typeface="Bahnschrift Condensed" panose="020B0502040204020203" pitchFamily="34" charset="0"/>
                </a:endParaRP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33983D35-B124-40DE-B8A1-1B5588FC24BA}"/>
                  </a:ext>
                </a:extLst>
              </p:cNvPr>
              <p:cNvSpPr txBox="1"/>
              <p:nvPr/>
            </p:nvSpPr>
            <p:spPr>
              <a:xfrm>
                <a:off x="13599143" y="14161837"/>
                <a:ext cx="585417" cy="7032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3000" b="1" dirty="0">
                    <a:latin typeface="Bahnschrift Condensed" panose="020B0502040204020203" pitchFamily="34" charset="0"/>
                  </a:rPr>
                  <a:t>0/</a:t>
                </a:r>
                <a:r>
                  <a:rPr lang="en-US" altLang="zh-CN" sz="3000" b="1" dirty="0">
                    <a:solidFill>
                      <a:srgbClr val="FF0000"/>
                    </a:solidFill>
                    <a:latin typeface="Bahnschrift Condensed" panose="020B0502040204020203" pitchFamily="34" charset="0"/>
                  </a:rPr>
                  <a:t>-</a:t>
                </a:r>
                <a:endParaRPr lang="zh-CN" altLang="en-US" sz="3000" b="1" dirty="0">
                  <a:solidFill>
                    <a:srgbClr val="FF0000"/>
                  </a:solidFill>
                  <a:latin typeface="Bahnschrift Condensed" panose="020B0502040204020203" pitchFamily="34" charset="0"/>
                </a:endParaRPr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DDE88F79-492A-4A86-98F9-6BAC32D8192D}"/>
                  </a:ext>
                </a:extLst>
              </p:cNvPr>
              <p:cNvSpPr txBox="1"/>
              <p:nvPr/>
            </p:nvSpPr>
            <p:spPr>
              <a:xfrm>
                <a:off x="14682209" y="14161837"/>
                <a:ext cx="551754" cy="7032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3000" b="1" dirty="0">
                    <a:solidFill>
                      <a:srgbClr val="FF0000"/>
                    </a:solidFill>
                    <a:latin typeface="Bahnschrift Condensed" panose="020B0502040204020203" pitchFamily="34" charset="0"/>
                  </a:rPr>
                  <a:t>-</a:t>
                </a:r>
                <a:r>
                  <a:rPr lang="en-US" altLang="zh-CN" sz="3000" b="1" dirty="0">
                    <a:latin typeface="Bahnschrift Condensed" panose="020B0502040204020203" pitchFamily="34" charset="0"/>
                  </a:rPr>
                  <a:t>/</a:t>
                </a:r>
                <a:r>
                  <a:rPr lang="en-US" altLang="zh-CN" sz="3000" b="1" dirty="0">
                    <a:solidFill>
                      <a:schemeClr val="accent6"/>
                    </a:solidFill>
                    <a:latin typeface="Bahnschrift Condensed" panose="020B0502040204020203" pitchFamily="34" charset="0"/>
                  </a:rPr>
                  <a:t>+</a:t>
                </a:r>
                <a:endParaRPr lang="zh-CN" altLang="en-US" sz="3000" b="1" dirty="0">
                  <a:solidFill>
                    <a:schemeClr val="accent6"/>
                  </a:solidFill>
                  <a:latin typeface="Bahnschrift Condensed" panose="020B0502040204020203" pitchFamily="34" charset="0"/>
                </a:endParaRPr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ECBC8EF6-C90C-4753-9120-927642103413}"/>
                  </a:ext>
                </a:extLst>
              </p:cNvPr>
              <p:cNvSpPr txBox="1"/>
              <p:nvPr/>
            </p:nvSpPr>
            <p:spPr>
              <a:xfrm>
                <a:off x="15723626" y="14161831"/>
                <a:ext cx="585417" cy="7032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3000" b="1" dirty="0">
                    <a:solidFill>
                      <a:srgbClr val="FF0000"/>
                    </a:solidFill>
                    <a:latin typeface="Bahnschrift Condensed" panose="020B0502040204020203" pitchFamily="34" charset="0"/>
                  </a:rPr>
                  <a:t>-</a:t>
                </a:r>
                <a:r>
                  <a:rPr lang="en-US" altLang="zh-CN" sz="3000" b="1" dirty="0">
                    <a:latin typeface="Bahnschrift Condensed" panose="020B0502040204020203" pitchFamily="34" charset="0"/>
                  </a:rPr>
                  <a:t>/0</a:t>
                </a:r>
                <a:endParaRPr lang="zh-CN" altLang="en-US" sz="3000" b="1" dirty="0">
                  <a:latin typeface="Bahnschrift Condensed" panose="020B0502040204020203" pitchFamily="34" charset="0"/>
                </a:endParaRPr>
              </a:p>
            </p:txBody>
          </p:sp>
          <p:sp>
            <p:nvSpPr>
              <p:cNvPr id="305" name="TextBox 304">
                <a:extLst>
                  <a:ext uri="{FF2B5EF4-FFF2-40B4-BE49-F238E27FC236}">
                    <a16:creationId xmlns:a16="http://schemas.microsoft.com/office/drawing/2014/main" id="{B3CE26DB-A6C1-4B29-A115-95CC9AE6A632}"/>
                  </a:ext>
                </a:extLst>
              </p:cNvPr>
              <p:cNvSpPr txBox="1"/>
              <p:nvPr/>
            </p:nvSpPr>
            <p:spPr>
              <a:xfrm>
                <a:off x="12511544" y="14161831"/>
                <a:ext cx="607860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3000" b="1" dirty="0">
                    <a:latin typeface="Bahnschrift Condensed" panose="020B0502040204020203" pitchFamily="34" charset="0"/>
                  </a:rPr>
                  <a:t>0/0</a:t>
                </a:r>
                <a:endParaRPr lang="zh-CN" altLang="en-US" sz="3000" b="1" dirty="0">
                  <a:latin typeface="Bahnschrift Condensed" panose="020B0502040204020203" pitchFamily="34" charset="0"/>
                </a:endParaRPr>
              </a:p>
            </p:txBody>
          </p:sp>
        </p:grpSp>
      </p:grpSp>
      <p:grpSp>
        <p:nvGrpSpPr>
          <p:cNvPr id="328" name="Group 327">
            <a:extLst>
              <a:ext uri="{FF2B5EF4-FFF2-40B4-BE49-F238E27FC236}">
                <a16:creationId xmlns:a16="http://schemas.microsoft.com/office/drawing/2014/main" id="{21164874-036D-4872-800A-9A509BB17DA2}"/>
              </a:ext>
            </a:extLst>
          </p:cNvPr>
          <p:cNvGrpSpPr/>
          <p:nvPr/>
        </p:nvGrpSpPr>
        <p:grpSpPr>
          <a:xfrm>
            <a:off x="204377" y="20552816"/>
            <a:ext cx="5350345" cy="5719634"/>
            <a:chOff x="204377" y="20552816"/>
            <a:chExt cx="5350345" cy="5719634"/>
          </a:xfrm>
        </p:grpSpPr>
        <p:grpSp>
          <p:nvGrpSpPr>
            <p:cNvPr id="175" name="Group 174">
              <a:extLst>
                <a:ext uri="{FF2B5EF4-FFF2-40B4-BE49-F238E27FC236}">
                  <a16:creationId xmlns:a16="http://schemas.microsoft.com/office/drawing/2014/main" id="{CF9DA859-7CAF-42D4-864B-17BEDC15BB9C}"/>
                </a:ext>
              </a:extLst>
            </p:cNvPr>
            <p:cNvGrpSpPr/>
            <p:nvPr/>
          </p:nvGrpSpPr>
          <p:grpSpPr>
            <a:xfrm>
              <a:off x="3373367" y="24267364"/>
              <a:ext cx="2101642" cy="800854"/>
              <a:chOff x="6201584" y="16869594"/>
              <a:chExt cx="2535555" cy="983615"/>
            </a:xfrm>
          </p:grpSpPr>
          <p:grpSp>
            <p:nvGrpSpPr>
              <p:cNvPr id="168" name="Group 167">
                <a:extLst>
                  <a:ext uri="{FF2B5EF4-FFF2-40B4-BE49-F238E27FC236}">
                    <a16:creationId xmlns:a16="http://schemas.microsoft.com/office/drawing/2014/main" id="{12DFD5C1-EFCB-49A4-ADDB-5D63FBD63BC6}"/>
                  </a:ext>
                </a:extLst>
              </p:cNvPr>
              <p:cNvGrpSpPr/>
              <p:nvPr/>
            </p:nvGrpSpPr>
            <p:grpSpPr>
              <a:xfrm>
                <a:off x="6201584" y="16869594"/>
                <a:ext cx="2535555" cy="983615"/>
                <a:chOff x="6201584" y="16988062"/>
                <a:chExt cx="2535555" cy="983615"/>
              </a:xfrm>
            </p:grpSpPr>
            <p:cxnSp>
              <p:nvCxnSpPr>
                <p:cNvPr id="157" name="Straight Connector 156">
                  <a:extLst>
                    <a:ext uri="{FF2B5EF4-FFF2-40B4-BE49-F238E27FC236}">
                      <a16:creationId xmlns:a16="http://schemas.microsoft.com/office/drawing/2014/main" id="{EF0C595B-8B3B-492C-A870-B5A32D5A5D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01584" y="17149644"/>
                  <a:ext cx="421509" cy="0"/>
                </a:xfrm>
                <a:prstGeom prst="line">
                  <a:avLst/>
                </a:prstGeom>
                <a:ln w="38100">
                  <a:solidFill>
                    <a:srgbClr val="7F7F7F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6"/>
                </a:lnRef>
                <a:fillRef idx="0">
                  <a:schemeClr val="accent6"/>
                </a:fillRef>
                <a:effectRef idx="1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58" name="Straight Connector 157">
                  <a:extLst>
                    <a:ext uri="{FF2B5EF4-FFF2-40B4-BE49-F238E27FC236}">
                      <a16:creationId xmlns:a16="http://schemas.microsoft.com/office/drawing/2014/main" id="{83941C03-F320-459F-97BC-7E3160D3D0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01584" y="17471235"/>
                  <a:ext cx="421510" cy="0"/>
                </a:xfrm>
                <a:prstGeom prst="line">
                  <a:avLst/>
                </a:prstGeom>
                <a:ln w="38100">
                  <a:solidFill>
                    <a:srgbClr val="7F7F7F"/>
                  </a:solidFill>
                  <a:prstDash val="dash"/>
                  <a:headEnd type="none" w="med" len="med"/>
                  <a:tailEnd type="none" w="med" len="med"/>
                </a:ln>
              </p:spPr>
              <p:style>
                <a:lnRef idx="2">
                  <a:schemeClr val="accent6"/>
                </a:lnRef>
                <a:fillRef idx="0">
                  <a:schemeClr val="accent6"/>
                </a:fillRef>
                <a:effectRef idx="1">
                  <a:schemeClr val="accent6"/>
                </a:effectRef>
                <a:fontRef idx="minor">
                  <a:schemeClr val="tx1"/>
                </a:fontRef>
              </p:style>
            </p:cxnSp>
            <p:sp>
              <p:nvSpPr>
                <p:cNvPr id="159" name="TextBox 158">
                  <a:extLst>
                    <a:ext uri="{FF2B5EF4-FFF2-40B4-BE49-F238E27FC236}">
                      <a16:creationId xmlns:a16="http://schemas.microsoft.com/office/drawing/2014/main" id="{30C5F7E0-78B6-4745-93F2-0FF6B8BAEF43}"/>
                    </a:ext>
                  </a:extLst>
                </p:cNvPr>
                <p:cNvSpPr txBox="1"/>
                <p:nvPr/>
              </p:nvSpPr>
              <p:spPr>
                <a:xfrm>
                  <a:off x="6697170" y="16988062"/>
                  <a:ext cx="1782924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500" b="1" dirty="0">
                      <a:latin typeface="-apple-system"/>
                    </a:rPr>
                    <a:t>External Correlation</a:t>
                  </a:r>
                  <a:endParaRPr lang="zh-CN" altLang="en-US" sz="1500" b="1" dirty="0"/>
                </a:p>
              </p:txBody>
            </p:sp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21E08326-019C-4E72-A45A-93AAC17E4FB6}"/>
                    </a:ext>
                  </a:extLst>
                </p:cNvPr>
                <p:cNvSpPr txBox="1"/>
                <p:nvPr/>
              </p:nvSpPr>
              <p:spPr>
                <a:xfrm>
                  <a:off x="6705815" y="17317252"/>
                  <a:ext cx="2031324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500" b="1" dirty="0"/>
                    <a:t>Bacterial Correlation	</a:t>
                  </a:r>
                  <a:endParaRPr lang="zh-CN" altLang="en-US" sz="1500" b="1" dirty="0"/>
                </a:p>
              </p:txBody>
            </p:sp>
            <p:sp>
              <p:nvSpPr>
                <p:cNvPr id="167" name="TextBox 166">
                  <a:extLst>
                    <a:ext uri="{FF2B5EF4-FFF2-40B4-BE49-F238E27FC236}">
                      <a16:creationId xmlns:a16="http://schemas.microsoft.com/office/drawing/2014/main" id="{CD6A9CF6-D447-4FB1-833E-A8588591D4A3}"/>
                    </a:ext>
                  </a:extLst>
                </p:cNvPr>
                <p:cNvSpPr txBox="1"/>
                <p:nvPr/>
              </p:nvSpPr>
              <p:spPr>
                <a:xfrm>
                  <a:off x="6698535" y="17648512"/>
                  <a:ext cx="1966052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500" b="1" dirty="0">
                      <a:latin typeface="-apple-system"/>
                    </a:rPr>
                    <a:t>Eukaryotic Correlation</a:t>
                  </a:r>
                  <a:endParaRPr lang="zh-CN" altLang="en-US" sz="1500" b="1" dirty="0"/>
                </a:p>
              </p:txBody>
            </p:sp>
          </p:grpSp>
          <p:pic>
            <p:nvPicPr>
              <p:cNvPr id="173" name="Picture 172">
                <a:extLst>
                  <a:ext uri="{FF2B5EF4-FFF2-40B4-BE49-F238E27FC236}">
                    <a16:creationId xmlns:a16="http://schemas.microsoft.com/office/drawing/2014/main" id="{6C929C79-FEE6-4EF0-BE83-142793AC6B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201584" y="17615887"/>
                <a:ext cx="421510" cy="157441"/>
              </a:xfrm>
              <a:prstGeom prst="rect">
                <a:avLst/>
              </a:prstGeom>
            </p:spPr>
          </p:pic>
        </p:grpSp>
        <p:grpSp>
          <p:nvGrpSpPr>
            <p:cNvPr id="214" name="Group 213">
              <a:extLst>
                <a:ext uri="{FF2B5EF4-FFF2-40B4-BE49-F238E27FC236}">
                  <a16:creationId xmlns:a16="http://schemas.microsoft.com/office/drawing/2014/main" id="{2E02AD8C-5A34-4CFE-8A26-A39DCC7DBEF7}"/>
                </a:ext>
              </a:extLst>
            </p:cNvPr>
            <p:cNvGrpSpPr/>
            <p:nvPr/>
          </p:nvGrpSpPr>
          <p:grpSpPr>
            <a:xfrm>
              <a:off x="3358036" y="25301213"/>
              <a:ext cx="2196686" cy="971237"/>
              <a:chOff x="15405108" y="23716619"/>
              <a:chExt cx="2196686" cy="971237"/>
            </a:xfrm>
          </p:grpSpPr>
          <p:grpSp>
            <p:nvGrpSpPr>
              <p:cNvPr id="213" name="Group 212">
                <a:extLst>
                  <a:ext uri="{FF2B5EF4-FFF2-40B4-BE49-F238E27FC236}">
                    <a16:creationId xmlns:a16="http://schemas.microsoft.com/office/drawing/2014/main" id="{E14B2279-7EBB-4D9D-BA92-00DC6D039093}"/>
                  </a:ext>
                </a:extLst>
              </p:cNvPr>
              <p:cNvGrpSpPr/>
              <p:nvPr/>
            </p:nvGrpSpPr>
            <p:grpSpPr>
              <a:xfrm>
                <a:off x="15405108" y="23871776"/>
                <a:ext cx="349376" cy="662602"/>
                <a:chOff x="15336688" y="23871776"/>
                <a:chExt cx="417796" cy="662602"/>
              </a:xfrm>
            </p:grpSpPr>
            <p:cxnSp>
              <p:nvCxnSpPr>
                <p:cNvPr id="191" name="Straight Connector 190">
                  <a:extLst>
                    <a:ext uri="{FF2B5EF4-FFF2-40B4-BE49-F238E27FC236}">
                      <a16:creationId xmlns:a16="http://schemas.microsoft.com/office/drawing/2014/main" id="{45D67EB3-5F2A-4334-8630-F35E856E299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336688" y="23871776"/>
                  <a:ext cx="417796" cy="0"/>
                </a:xfrm>
                <a:prstGeom prst="line">
                  <a:avLst/>
                </a:prstGeom>
                <a:ln w="12700">
                  <a:solidFill>
                    <a:srgbClr val="7F7F7F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6"/>
                </a:lnRef>
                <a:fillRef idx="0">
                  <a:schemeClr val="accent6"/>
                </a:fillRef>
                <a:effectRef idx="1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>
                  <a:extLst>
                    <a:ext uri="{FF2B5EF4-FFF2-40B4-BE49-F238E27FC236}">
                      <a16:creationId xmlns:a16="http://schemas.microsoft.com/office/drawing/2014/main" id="{01F839DC-9C19-4D04-A95F-19B73AD113D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336688" y="24200361"/>
                  <a:ext cx="417796" cy="0"/>
                </a:xfrm>
                <a:prstGeom prst="line">
                  <a:avLst/>
                </a:prstGeom>
                <a:ln w="38100">
                  <a:solidFill>
                    <a:srgbClr val="7F7F7F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6"/>
                </a:lnRef>
                <a:fillRef idx="0">
                  <a:schemeClr val="accent6"/>
                </a:fillRef>
                <a:effectRef idx="1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>
                  <a:extLst>
                    <a:ext uri="{FF2B5EF4-FFF2-40B4-BE49-F238E27FC236}">
                      <a16:creationId xmlns:a16="http://schemas.microsoft.com/office/drawing/2014/main" id="{C0E0A632-E606-400F-A79D-ED200F3A113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336688" y="24534378"/>
                  <a:ext cx="407973" cy="0"/>
                </a:xfrm>
                <a:prstGeom prst="line">
                  <a:avLst/>
                </a:prstGeom>
                <a:ln w="76200">
                  <a:solidFill>
                    <a:srgbClr val="7F7F7F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6"/>
                </a:lnRef>
                <a:fillRef idx="0">
                  <a:schemeClr val="accent6"/>
                </a:fillRef>
                <a:effectRef idx="1">
                  <a:schemeClr val="accent6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6" name="TextBox 195">
                <a:extLst>
                  <a:ext uri="{FF2B5EF4-FFF2-40B4-BE49-F238E27FC236}">
                    <a16:creationId xmlns:a16="http://schemas.microsoft.com/office/drawing/2014/main" id="{727CFC20-53E3-48D9-B05F-AB3641B1101E}"/>
                  </a:ext>
                </a:extLst>
              </p:cNvPr>
              <p:cNvSpPr txBox="1"/>
              <p:nvPr/>
            </p:nvSpPr>
            <p:spPr>
              <a:xfrm>
                <a:off x="15846280" y="23716619"/>
                <a:ext cx="1438920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500" b="1" dirty="0">
                    <a:latin typeface="-apple-system"/>
                  </a:rPr>
                  <a:t>Abs(z-score) </a:t>
                </a:r>
                <a:r>
                  <a:rPr lang="zh-CN" altLang="en-US" sz="1500" b="1" dirty="0">
                    <a:latin typeface="-apple-system"/>
                  </a:rPr>
                  <a:t>≤</a:t>
                </a:r>
                <a:r>
                  <a:rPr lang="en-US" altLang="zh-CN" sz="1500" b="1" dirty="0">
                    <a:latin typeface="-apple-system"/>
                  </a:rPr>
                  <a:t> 5</a:t>
                </a:r>
                <a:endParaRPr lang="zh-CN" altLang="en-US" sz="1500" b="1" dirty="0"/>
              </a:p>
            </p:txBody>
          </p:sp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3FA5592D-0271-4FBD-9332-3E55EA7D0390}"/>
                  </a:ext>
                </a:extLst>
              </p:cNvPr>
              <p:cNvSpPr txBox="1"/>
              <p:nvPr/>
            </p:nvSpPr>
            <p:spPr>
              <a:xfrm>
                <a:off x="15882349" y="24008242"/>
                <a:ext cx="1719445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500" b="1" dirty="0">
                    <a:latin typeface="-apple-system"/>
                  </a:rPr>
                  <a:t>5 </a:t>
                </a:r>
                <a:r>
                  <a:rPr lang="zh-CN" altLang="en-US" sz="1500" b="1" dirty="0">
                    <a:latin typeface="-apple-system"/>
                  </a:rPr>
                  <a:t>≤</a:t>
                </a:r>
                <a:r>
                  <a:rPr lang="en-US" altLang="zh-CN" sz="1500" b="1" dirty="0">
                    <a:latin typeface="-apple-system"/>
                  </a:rPr>
                  <a:t> Abs(z-score) &lt; 6</a:t>
                </a:r>
                <a:endParaRPr lang="zh-CN" altLang="en-US" sz="1500" b="1" dirty="0"/>
              </a:p>
            </p:txBody>
          </p:sp>
          <p:sp>
            <p:nvSpPr>
              <p:cNvPr id="198" name="TextBox 197">
                <a:extLst>
                  <a:ext uri="{FF2B5EF4-FFF2-40B4-BE49-F238E27FC236}">
                    <a16:creationId xmlns:a16="http://schemas.microsoft.com/office/drawing/2014/main" id="{A89DA9AF-FF17-4B83-BF6F-D10C533EDDF7}"/>
                  </a:ext>
                </a:extLst>
              </p:cNvPr>
              <p:cNvSpPr txBox="1"/>
              <p:nvPr/>
            </p:nvSpPr>
            <p:spPr>
              <a:xfrm>
                <a:off x="15880339" y="24364691"/>
                <a:ext cx="1482201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500" b="1" dirty="0">
                    <a:latin typeface="-apple-system"/>
                  </a:rPr>
                  <a:t>6 </a:t>
                </a:r>
                <a:r>
                  <a:rPr lang="zh-CN" altLang="en-US" sz="1500" b="1" dirty="0">
                    <a:latin typeface="-apple-system"/>
                  </a:rPr>
                  <a:t>≤</a:t>
                </a:r>
                <a:r>
                  <a:rPr lang="en-US" altLang="zh-CN" sz="1500" b="1" dirty="0">
                    <a:latin typeface="-apple-system"/>
                  </a:rPr>
                  <a:t> Abs(z-score) </a:t>
                </a:r>
                <a:endParaRPr lang="zh-CN" altLang="en-US" sz="1500" b="1" dirty="0"/>
              </a:p>
            </p:txBody>
          </p:sp>
        </p:grpSp>
        <p:grpSp>
          <p:nvGrpSpPr>
            <p:cNvPr id="327" name="Group 326">
              <a:extLst>
                <a:ext uri="{FF2B5EF4-FFF2-40B4-BE49-F238E27FC236}">
                  <a16:creationId xmlns:a16="http://schemas.microsoft.com/office/drawing/2014/main" id="{D23F91A4-322D-4A4F-B6BC-8C8A922FC4AD}"/>
                </a:ext>
              </a:extLst>
            </p:cNvPr>
            <p:cNvGrpSpPr/>
            <p:nvPr/>
          </p:nvGrpSpPr>
          <p:grpSpPr>
            <a:xfrm>
              <a:off x="204377" y="20552816"/>
              <a:ext cx="3003914" cy="5578165"/>
              <a:chOff x="204377" y="20552816"/>
              <a:chExt cx="3003914" cy="5578165"/>
            </a:xfrm>
          </p:grpSpPr>
          <p:grpSp>
            <p:nvGrpSpPr>
              <p:cNvPr id="133" name="Group 132">
                <a:extLst>
                  <a:ext uri="{FF2B5EF4-FFF2-40B4-BE49-F238E27FC236}">
                    <a16:creationId xmlns:a16="http://schemas.microsoft.com/office/drawing/2014/main" id="{F9AC34B7-C0DF-499D-862D-257223BC3AAD}"/>
                  </a:ext>
                </a:extLst>
              </p:cNvPr>
              <p:cNvGrpSpPr/>
              <p:nvPr/>
            </p:nvGrpSpPr>
            <p:grpSpPr>
              <a:xfrm>
                <a:off x="287016" y="23849729"/>
                <a:ext cx="2030325" cy="1409149"/>
                <a:chOff x="4314583" y="15618411"/>
                <a:chExt cx="2449514" cy="1730727"/>
              </a:xfrm>
            </p:grpSpPr>
            <p:pic>
              <p:nvPicPr>
                <p:cNvPr id="115" name="Picture 114" descr="Icon&#10;&#10;Description automatically generated">
                  <a:extLst>
                    <a:ext uri="{FF2B5EF4-FFF2-40B4-BE49-F238E27FC236}">
                      <a16:creationId xmlns:a16="http://schemas.microsoft.com/office/drawing/2014/main" id="{3355A121-EAC7-4BFF-8411-5A90236A117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314583" y="15709718"/>
                  <a:ext cx="505570" cy="1639420"/>
                </a:xfrm>
                <a:prstGeom prst="rect">
                  <a:avLst/>
                </a:prstGeom>
              </p:spPr>
            </p:pic>
            <p:sp>
              <p:nvSpPr>
                <p:cNvPr id="129" name="TextBox 128">
                  <a:extLst>
                    <a:ext uri="{FF2B5EF4-FFF2-40B4-BE49-F238E27FC236}">
                      <a16:creationId xmlns:a16="http://schemas.microsoft.com/office/drawing/2014/main" id="{5036B723-8A99-4BEA-A2CD-26A458A1BC9D}"/>
                    </a:ext>
                  </a:extLst>
                </p:cNvPr>
                <p:cNvSpPr txBox="1"/>
                <p:nvPr/>
              </p:nvSpPr>
              <p:spPr>
                <a:xfrm>
                  <a:off x="4806018" y="15618411"/>
                  <a:ext cx="1484666" cy="39691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500" b="1" i="0" dirty="0">
                      <a:effectLst/>
                      <a:latin typeface="-apple-system"/>
                    </a:rPr>
                    <a:t>Counts</a:t>
                  </a:r>
                  <a:r>
                    <a:rPr lang="en-US" altLang="zh-CN" sz="1500" b="1" i="0" baseline="-25000" dirty="0">
                      <a:effectLst/>
                      <a:latin typeface="-apple-system"/>
                    </a:rPr>
                    <a:t>corr</a:t>
                  </a:r>
                  <a:r>
                    <a:rPr lang="en-US" altLang="zh-CN" sz="1500" b="1" i="0" dirty="0">
                      <a:effectLst/>
                      <a:latin typeface="-apple-system"/>
                    </a:rPr>
                    <a:t> </a:t>
                  </a:r>
                  <a:r>
                    <a:rPr lang="zh-CN" altLang="en-US" sz="1500" b="1" i="0" dirty="0">
                      <a:effectLst/>
                      <a:latin typeface="-apple-system"/>
                    </a:rPr>
                    <a:t>≤ </a:t>
                  </a:r>
                  <a:r>
                    <a:rPr lang="en-US" altLang="zh-CN" sz="1500" b="1" i="0" dirty="0">
                      <a:effectLst/>
                      <a:latin typeface="-apple-system"/>
                    </a:rPr>
                    <a:t>5</a:t>
                  </a:r>
                  <a:endParaRPr lang="zh-CN" altLang="en-US" sz="1500" b="1" dirty="0"/>
                </a:p>
              </p:txBody>
            </p:sp>
            <p:sp>
              <p:nvSpPr>
                <p:cNvPr id="130" name="TextBox 129">
                  <a:extLst>
                    <a:ext uri="{FF2B5EF4-FFF2-40B4-BE49-F238E27FC236}">
                      <a16:creationId xmlns:a16="http://schemas.microsoft.com/office/drawing/2014/main" id="{4F3BC64C-C1A6-42B4-B656-656AE0136D45}"/>
                    </a:ext>
                  </a:extLst>
                </p:cNvPr>
                <p:cNvSpPr txBox="1"/>
                <p:nvPr/>
              </p:nvSpPr>
              <p:spPr>
                <a:xfrm>
                  <a:off x="4823015" y="16221434"/>
                  <a:ext cx="1941082" cy="39691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500" b="1" dirty="0">
                      <a:latin typeface="-apple-system"/>
                    </a:rPr>
                    <a:t>5 &lt;</a:t>
                  </a:r>
                  <a:r>
                    <a:rPr lang="zh-CN" altLang="en-US" sz="1500" b="1" i="0" dirty="0">
                      <a:effectLst/>
                      <a:latin typeface="-apple-system"/>
                    </a:rPr>
                    <a:t> </a:t>
                  </a:r>
                  <a:r>
                    <a:rPr lang="en-US" altLang="zh-CN" sz="1500" b="1" i="0" dirty="0">
                      <a:effectLst/>
                      <a:latin typeface="-apple-system"/>
                    </a:rPr>
                    <a:t>Counts</a:t>
                  </a:r>
                  <a:r>
                    <a:rPr lang="en-US" altLang="zh-CN" sz="1500" b="1" i="0" baseline="-25000" dirty="0">
                      <a:effectLst/>
                      <a:latin typeface="-apple-system"/>
                    </a:rPr>
                    <a:t>corr</a:t>
                  </a:r>
                  <a:r>
                    <a:rPr lang="en-US" altLang="zh-CN" sz="1500" b="1" i="0" dirty="0">
                      <a:effectLst/>
                      <a:latin typeface="-apple-system"/>
                    </a:rPr>
                    <a:t> </a:t>
                  </a:r>
                  <a:r>
                    <a:rPr lang="zh-CN" altLang="en-US" sz="1500" b="1" i="0" dirty="0">
                      <a:effectLst/>
                      <a:latin typeface="-apple-system"/>
                    </a:rPr>
                    <a:t>≤ </a:t>
                  </a:r>
                  <a:r>
                    <a:rPr lang="en-US" altLang="zh-CN" sz="1500" b="1" dirty="0">
                      <a:latin typeface="-apple-system"/>
                    </a:rPr>
                    <a:t>10</a:t>
                  </a:r>
                  <a:endParaRPr lang="zh-CN" altLang="en-US" sz="1500" b="1" dirty="0"/>
                </a:p>
              </p:txBody>
            </p:sp>
            <p:sp>
              <p:nvSpPr>
                <p:cNvPr id="131" name="TextBox 130">
                  <a:extLst>
                    <a:ext uri="{FF2B5EF4-FFF2-40B4-BE49-F238E27FC236}">
                      <a16:creationId xmlns:a16="http://schemas.microsoft.com/office/drawing/2014/main" id="{99E35783-121D-4C50-B615-A6136E01BE67}"/>
                    </a:ext>
                  </a:extLst>
                </p:cNvPr>
                <p:cNvSpPr txBox="1"/>
                <p:nvPr/>
              </p:nvSpPr>
              <p:spPr>
                <a:xfrm>
                  <a:off x="4820153" y="16914280"/>
                  <a:ext cx="1654856" cy="39691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500" b="1" dirty="0">
                      <a:latin typeface="-apple-system"/>
                    </a:rPr>
                    <a:t>10 &lt;</a:t>
                  </a:r>
                  <a:r>
                    <a:rPr lang="zh-CN" altLang="en-US" sz="1500" b="1" i="0" dirty="0">
                      <a:effectLst/>
                      <a:latin typeface="-apple-system"/>
                    </a:rPr>
                    <a:t> </a:t>
                  </a:r>
                  <a:r>
                    <a:rPr lang="en-US" altLang="zh-CN" sz="1500" b="1" i="0" dirty="0">
                      <a:effectLst/>
                      <a:latin typeface="-apple-system"/>
                    </a:rPr>
                    <a:t>Counts</a:t>
                  </a:r>
                  <a:r>
                    <a:rPr lang="en-US" altLang="zh-CN" sz="1500" b="1" i="0" baseline="-25000" dirty="0">
                      <a:effectLst/>
                      <a:latin typeface="-apple-system"/>
                    </a:rPr>
                    <a:t>corr</a:t>
                  </a:r>
                  <a:r>
                    <a:rPr lang="en-US" altLang="zh-CN" sz="1500" b="1" i="0" dirty="0">
                      <a:effectLst/>
                      <a:latin typeface="-apple-system"/>
                    </a:rPr>
                    <a:t> </a:t>
                  </a:r>
                  <a:endParaRPr lang="zh-CN" altLang="en-US" sz="1500" b="1" dirty="0"/>
                </a:p>
              </p:txBody>
            </p:sp>
          </p:grpSp>
          <p:grpSp>
            <p:nvGrpSpPr>
              <p:cNvPr id="217" name="Group 216">
                <a:extLst>
                  <a:ext uri="{FF2B5EF4-FFF2-40B4-BE49-F238E27FC236}">
                    <a16:creationId xmlns:a16="http://schemas.microsoft.com/office/drawing/2014/main" id="{C735E560-940E-49B7-9923-18B71B40D1B0}"/>
                  </a:ext>
                </a:extLst>
              </p:cNvPr>
              <p:cNvGrpSpPr/>
              <p:nvPr/>
            </p:nvGrpSpPr>
            <p:grpSpPr>
              <a:xfrm>
                <a:off x="241740" y="25582914"/>
                <a:ext cx="2463469" cy="548067"/>
                <a:chOff x="15395286" y="21560928"/>
                <a:chExt cx="2463469" cy="548067"/>
              </a:xfrm>
            </p:grpSpPr>
            <p:grpSp>
              <p:nvGrpSpPr>
                <p:cNvPr id="216" name="Group 215">
                  <a:extLst>
                    <a:ext uri="{FF2B5EF4-FFF2-40B4-BE49-F238E27FC236}">
                      <a16:creationId xmlns:a16="http://schemas.microsoft.com/office/drawing/2014/main" id="{6087FB07-6018-4BEC-933C-4672A04D8EE3}"/>
                    </a:ext>
                  </a:extLst>
                </p:cNvPr>
                <p:cNvGrpSpPr/>
                <p:nvPr/>
              </p:nvGrpSpPr>
              <p:grpSpPr>
                <a:xfrm>
                  <a:off x="15395286" y="21690339"/>
                  <a:ext cx="359198" cy="294758"/>
                  <a:chOff x="15336688" y="21690339"/>
                  <a:chExt cx="417796" cy="294758"/>
                </a:xfrm>
              </p:grpSpPr>
              <p:cxnSp>
                <p:nvCxnSpPr>
                  <p:cNvPr id="137" name="Straight Connector 136">
                    <a:extLst>
                      <a:ext uri="{FF2B5EF4-FFF2-40B4-BE49-F238E27FC236}">
                        <a16:creationId xmlns:a16="http://schemas.microsoft.com/office/drawing/2014/main" id="{C78F4645-DCC5-4285-8F59-4D671137BF1F}"/>
                      </a:ext>
                    </a:extLst>
                  </p:cNvPr>
                  <p:cNvCxnSpPr/>
                  <p:nvPr/>
                </p:nvCxnSpPr>
                <p:spPr>
                  <a:xfrm>
                    <a:off x="15336688" y="21690339"/>
                    <a:ext cx="417796" cy="0"/>
                  </a:xfrm>
                  <a:prstGeom prst="line">
                    <a:avLst/>
                  </a:prstGeom>
                  <a:ln w="38100">
                    <a:solidFill>
                      <a:srgbClr val="FF00FF"/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6"/>
                  </a:lnRef>
                  <a:fillRef idx="0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8" name="Straight Connector 137">
                    <a:extLst>
                      <a:ext uri="{FF2B5EF4-FFF2-40B4-BE49-F238E27FC236}">
                        <a16:creationId xmlns:a16="http://schemas.microsoft.com/office/drawing/2014/main" id="{ECF9039D-CBFA-4528-84BD-8F2716791D2F}"/>
                      </a:ext>
                    </a:extLst>
                  </p:cNvPr>
                  <p:cNvCxnSpPr/>
                  <p:nvPr/>
                </p:nvCxnSpPr>
                <p:spPr>
                  <a:xfrm>
                    <a:off x="15336688" y="21985097"/>
                    <a:ext cx="417796" cy="0"/>
                  </a:xfrm>
                  <a:prstGeom prst="line">
                    <a:avLst/>
                  </a:prstGeom>
                  <a:ln w="38100">
                    <a:solidFill>
                      <a:srgbClr val="00FF00"/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6"/>
                  </a:lnRef>
                  <a:fillRef idx="0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47" name="TextBox 146">
                  <a:extLst>
                    <a:ext uri="{FF2B5EF4-FFF2-40B4-BE49-F238E27FC236}">
                      <a16:creationId xmlns:a16="http://schemas.microsoft.com/office/drawing/2014/main" id="{1C08760E-C205-4DF5-921D-F359FD080F6B}"/>
                    </a:ext>
                  </a:extLst>
                </p:cNvPr>
                <p:cNvSpPr txBox="1"/>
                <p:nvPr/>
              </p:nvSpPr>
              <p:spPr>
                <a:xfrm>
                  <a:off x="15782555" y="21560928"/>
                  <a:ext cx="2069604" cy="26311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500" b="1" dirty="0">
                      <a:latin typeface="-apple-system"/>
                    </a:rPr>
                    <a:t>z-score &lt; 0 [Corr</a:t>
                  </a:r>
                  <a:r>
                    <a:rPr lang="en-US" altLang="zh-CN" sz="1500" b="1" baseline="-25000" dirty="0">
                      <a:latin typeface="-apple-system"/>
                    </a:rPr>
                    <a:t>CRC  </a:t>
                  </a:r>
                  <a:r>
                    <a:rPr lang="en-US" altLang="zh-CN" sz="1500" b="1" dirty="0">
                      <a:latin typeface="-apple-system"/>
                    </a:rPr>
                    <a:t>&gt; Corr</a:t>
                  </a:r>
                  <a:r>
                    <a:rPr lang="en-US" altLang="zh-CN" sz="1500" b="1" baseline="-25000" dirty="0">
                      <a:latin typeface="-apple-system"/>
                    </a:rPr>
                    <a:t>Ctrl </a:t>
                  </a:r>
                  <a:r>
                    <a:rPr lang="en-US" altLang="zh-CN" sz="1500" b="1" dirty="0">
                      <a:latin typeface="-apple-system"/>
                    </a:rPr>
                    <a:t>]</a:t>
                  </a:r>
                  <a:endParaRPr lang="zh-CN" altLang="en-US" sz="1500" b="1" dirty="0"/>
                </a:p>
              </p:txBody>
            </p:sp>
            <p:sp>
              <p:nvSpPr>
                <p:cNvPr id="148" name="TextBox 147">
                  <a:extLst>
                    <a:ext uri="{FF2B5EF4-FFF2-40B4-BE49-F238E27FC236}">
                      <a16:creationId xmlns:a16="http://schemas.microsoft.com/office/drawing/2014/main" id="{D0ADAAC0-3012-431C-878E-E0A254B0258C}"/>
                    </a:ext>
                  </a:extLst>
                </p:cNvPr>
                <p:cNvSpPr txBox="1"/>
                <p:nvPr/>
              </p:nvSpPr>
              <p:spPr>
                <a:xfrm>
                  <a:off x="15789151" y="21845876"/>
                  <a:ext cx="2069604" cy="26311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500" b="1" dirty="0">
                      <a:latin typeface="-apple-system"/>
                    </a:rPr>
                    <a:t>z-score &gt; 0 [Corr</a:t>
                  </a:r>
                  <a:r>
                    <a:rPr lang="en-US" altLang="zh-CN" sz="1500" b="1" baseline="-25000" dirty="0">
                      <a:latin typeface="-apple-system"/>
                    </a:rPr>
                    <a:t>CRC  </a:t>
                  </a:r>
                  <a:r>
                    <a:rPr lang="en-US" altLang="zh-CN" sz="1500" b="1" dirty="0">
                      <a:latin typeface="-apple-system"/>
                    </a:rPr>
                    <a:t>&lt; Corr</a:t>
                  </a:r>
                  <a:r>
                    <a:rPr lang="en-US" altLang="zh-CN" sz="1500" b="1" baseline="-25000" dirty="0">
                      <a:latin typeface="-apple-system"/>
                    </a:rPr>
                    <a:t>Ctrl </a:t>
                  </a:r>
                  <a:r>
                    <a:rPr lang="en-US" altLang="zh-CN" sz="1500" b="1" dirty="0">
                      <a:latin typeface="-apple-system"/>
                    </a:rPr>
                    <a:t>]</a:t>
                  </a:r>
                  <a:endParaRPr lang="zh-CN" altLang="en-US" sz="1500" b="1" dirty="0"/>
                </a:p>
              </p:txBody>
            </p:sp>
          </p:grpSp>
          <p:grpSp>
            <p:nvGrpSpPr>
              <p:cNvPr id="319" name="Group 318">
                <a:extLst>
                  <a:ext uri="{FF2B5EF4-FFF2-40B4-BE49-F238E27FC236}">
                    <a16:creationId xmlns:a16="http://schemas.microsoft.com/office/drawing/2014/main" id="{52457101-19CA-4966-8FBD-EDF75C659A3D}"/>
                  </a:ext>
                </a:extLst>
              </p:cNvPr>
              <p:cNvGrpSpPr/>
              <p:nvPr/>
            </p:nvGrpSpPr>
            <p:grpSpPr>
              <a:xfrm>
                <a:off x="204377" y="21692891"/>
                <a:ext cx="3003914" cy="2047711"/>
                <a:chOff x="281761" y="21085891"/>
                <a:chExt cx="3003914" cy="2047711"/>
              </a:xfrm>
            </p:grpSpPr>
            <p:grpSp>
              <p:nvGrpSpPr>
                <p:cNvPr id="135" name="Group 134">
                  <a:extLst>
                    <a:ext uri="{FF2B5EF4-FFF2-40B4-BE49-F238E27FC236}">
                      <a16:creationId xmlns:a16="http://schemas.microsoft.com/office/drawing/2014/main" id="{4474D7CD-D58F-4045-BE7A-E8E586FEFAB2}"/>
                    </a:ext>
                  </a:extLst>
                </p:cNvPr>
                <p:cNvGrpSpPr/>
                <p:nvPr/>
              </p:nvGrpSpPr>
              <p:grpSpPr>
                <a:xfrm>
                  <a:off x="825157" y="21085891"/>
                  <a:ext cx="2460518" cy="1834470"/>
                  <a:chOff x="1352417" y="15491395"/>
                  <a:chExt cx="2968526" cy="2253109"/>
                </a:xfrm>
              </p:grpSpPr>
              <p:sp>
                <p:nvSpPr>
                  <p:cNvPr id="123" name="TextBox 122">
                    <a:extLst>
                      <a:ext uri="{FF2B5EF4-FFF2-40B4-BE49-F238E27FC236}">
                        <a16:creationId xmlns:a16="http://schemas.microsoft.com/office/drawing/2014/main" id="{CB1DC1E9-5573-4E4D-824D-67E9347E6B74}"/>
                      </a:ext>
                    </a:extLst>
                  </p:cNvPr>
                  <p:cNvSpPr txBox="1"/>
                  <p:nvPr/>
                </p:nvSpPr>
                <p:spPr>
                  <a:xfrm>
                    <a:off x="1352417" y="15491395"/>
                    <a:ext cx="2968526" cy="6804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1500" b="1" i="0" dirty="0">
                        <a:effectLst/>
                        <a:latin typeface="-apple-system"/>
                      </a:rPr>
                      <a:t>Reported potential</a:t>
                    </a:r>
                  </a:p>
                  <a:p>
                    <a:r>
                      <a:rPr lang="en-US" altLang="zh-CN" sz="1500" b="1" i="0" dirty="0">
                        <a:effectLst/>
                        <a:latin typeface="-apple-system"/>
                      </a:rPr>
                      <a:t>probiotic</a:t>
                    </a:r>
                    <a:endParaRPr lang="zh-CN" altLang="en-US" sz="1500" b="1" dirty="0"/>
                  </a:p>
                </p:txBody>
              </p:sp>
              <p:sp>
                <p:nvSpPr>
                  <p:cNvPr id="124" name="TextBox 123">
                    <a:extLst>
                      <a:ext uri="{FF2B5EF4-FFF2-40B4-BE49-F238E27FC236}">
                        <a16:creationId xmlns:a16="http://schemas.microsoft.com/office/drawing/2014/main" id="{1CE13F1F-4550-46B4-BD0C-E77AE1332A68}"/>
                      </a:ext>
                    </a:extLst>
                  </p:cNvPr>
                  <p:cNvSpPr txBox="1"/>
                  <p:nvPr/>
                </p:nvSpPr>
                <p:spPr>
                  <a:xfrm>
                    <a:off x="1352419" y="16137582"/>
                    <a:ext cx="2042964" cy="96393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1500" b="1" i="0" dirty="0">
                        <a:effectLst/>
                        <a:latin typeface="-apple-system"/>
                      </a:rPr>
                      <a:t>Reported potential</a:t>
                    </a:r>
                  </a:p>
                  <a:p>
                    <a:r>
                      <a:rPr lang="en-US" altLang="zh-CN" sz="1500" b="1" i="0" dirty="0">
                        <a:effectLst/>
                        <a:latin typeface="-apple-system"/>
                      </a:rPr>
                      <a:t>pathogens</a:t>
                    </a:r>
                    <a:endParaRPr lang="zh-CN" altLang="en-US" sz="1500" b="1" dirty="0"/>
                  </a:p>
                  <a:p>
                    <a:r>
                      <a:rPr lang="en-US" altLang="zh-CN" sz="1500" b="1" i="0" dirty="0">
                        <a:effectLst/>
                        <a:latin typeface="-apple-system"/>
                      </a:rPr>
                      <a:t> </a:t>
                    </a:r>
                  </a:p>
                </p:txBody>
              </p:sp>
              <p:sp>
                <p:nvSpPr>
                  <p:cNvPr id="125" name="TextBox 124">
                    <a:extLst>
                      <a:ext uri="{FF2B5EF4-FFF2-40B4-BE49-F238E27FC236}">
                        <a16:creationId xmlns:a16="http://schemas.microsoft.com/office/drawing/2014/main" id="{DB6D20F8-7F48-4AA2-8C14-E5D98F0684FB}"/>
                      </a:ext>
                    </a:extLst>
                  </p:cNvPr>
                  <p:cNvSpPr txBox="1"/>
                  <p:nvPr/>
                </p:nvSpPr>
                <p:spPr>
                  <a:xfrm>
                    <a:off x="1352418" y="16845275"/>
                    <a:ext cx="1806392" cy="3231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1500" b="1" i="0" dirty="0">
                        <a:effectLst/>
                        <a:latin typeface="-apple-system"/>
                      </a:rPr>
                      <a:t>Unreported bacteria</a:t>
                    </a:r>
                    <a:endParaRPr lang="zh-CN" altLang="en-US" sz="1500" b="1" dirty="0"/>
                  </a:p>
                </p:txBody>
              </p:sp>
              <p:sp>
                <p:nvSpPr>
                  <p:cNvPr id="126" name="TextBox 125">
                    <a:extLst>
                      <a:ext uri="{FF2B5EF4-FFF2-40B4-BE49-F238E27FC236}">
                        <a16:creationId xmlns:a16="http://schemas.microsoft.com/office/drawing/2014/main" id="{0534B250-839F-484B-8627-C1B22D9EA7ED}"/>
                      </a:ext>
                    </a:extLst>
                  </p:cNvPr>
                  <p:cNvSpPr txBox="1"/>
                  <p:nvPr/>
                </p:nvSpPr>
                <p:spPr>
                  <a:xfrm>
                    <a:off x="1352804" y="17421339"/>
                    <a:ext cx="990336" cy="3231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1500" b="1" i="0" dirty="0">
                        <a:effectLst/>
                        <a:latin typeface="-apple-system"/>
                      </a:rPr>
                      <a:t>Eukaryota</a:t>
                    </a:r>
                    <a:endParaRPr lang="zh-CN" altLang="en-US" sz="1500" b="1" dirty="0"/>
                  </a:p>
                </p:txBody>
              </p:sp>
            </p:grpSp>
            <p:pic>
              <p:nvPicPr>
                <p:cNvPr id="318" name="Picture 317" descr="Shape&#10;&#10;Description automatically generated">
                  <a:extLst>
                    <a:ext uri="{FF2B5EF4-FFF2-40B4-BE49-F238E27FC236}">
                      <a16:creationId xmlns:a16="http://schemas.microsoft.com/office/drawing/2014/main" id="{BFD6433D-2129-495B-A4DA-6D33B458BD7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81761" y="21104045"/>
                  <a:ext cx="560651" cy="2029557"/>
                </a:xfrm>
                <a:prstGeom prst="rect">
                  <a:avLst/>
                </a:prstGeom>
              </p:spPr>
            </p:pic>
          </p:grpSp>
          <p:grpSp>
            <p:nvGrpSpPr>
              <p:cNvPr id="325" name="Group 324">
                <a:extLst>
                  <a:ext uri="{FF2B5EF4-FFF2-40B4-BE49-F238E27FC236}">
                    <a16:creationId xmlns:a16="http://schemas.microsoft.com/office/drawing/2014/main" id="{5BEC2EA1-7241-4AC3-90E0-DDCFDF5771FC}"/>
                  </a:ext>
                </a:extLst>
              </p:cNvPr>
              <p:cNvGrpSpPr/>
              <p:nvPr/>
            </p:nvGrpSpPr>
            <p:grpSpPr>
              <a:xfrm>
                <a:off x="207790" y="20552816"/>
                <a:ext cx="1724103" cy="1019048"/>
                <a:chOff x="336164" y="19245736"/>
                <a:chExt cx="1724103" cy="1019048"/>
              </a:xfrm>
            </p:grpSpPr>
            <p:pic>
              <p:nvPicPr>
                <p:cNvPr id="321" name="Picture 320" descr="A red and blue ball&#10;&#10;Description automatically generated with low confidence">
                  <a:extLst>
                    <a:ext uri="{FF2B5EF4-FFF2-40B4-BE49-F238E27FC236}">
                      <a16:creationId xmlns:a16="http://schemas.microsoft.com/office/drawing/2014/main" id="{3005A5C9-1B80-4740-B6F1-0C92831DD85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36164" y="19245736"/>
                  <a:ext cx="495238" cy="1019048"/>
                </a:xfrm>
                <a:prstGeom prst="rect">
                  <a:avLst/>
                </a:prstGeom>
              </p:spPr>
            </p:pic>
            <p:sp>
              <p:nvSpPr>
                <p:cNvPr id="322" name="TextBox 321">
                  <a:extLst>
                    <a:ext uri="{FF2B5EF4-FFF2-40B4-BE49-F238E27FC236}">
                      <a16:creationId xmlns:a16="http://schemas.microsoft.com/office/drawing/2014/main" id="{5B30BCFD-09CD-414C-BA69-FC833DBFD702}"/>
                    </a:ext>
                  </a:extLst>
                </p:cNvPr>
                <p:cNvSpPr txBox="1"/>
                <p:nvPr/>
              </p:nvSpPr>
              <p:spPr>
                <a:xfrm>
                  <a:off x="787299" y="19330157"/>
                  <a:ext cx="1234825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500" b="1" i="0" dirty="0">
                      <a:effectLst/>
                      <a:latin typeface="-apple-system"/>
                    </a:rPr>
                    <a:t>CRC Enriched</a:t>
                  </a:r>
                  <a:endParaRPr lang="zh-CN" altLang="en-US" sz="1500" b="1" dirty="0"/>
                </a:p>
              </p:txBody>
            </p:sp>
            <p:sp>
              <p:nvSpPr>
                <p:cNvPr id="324" name="TextBox 323">
                  <a:extLst>
                    <a:ext uri="{FF2B5EF4-FFF2-40B4-BE49-F238E27FC236}">
                      <a16:creationId xmlns:a16="http://schemas.microsoft.com/office/drawing/2014/main" id="{B781931A-8FD3-40EB-AE7B-6A8D607F3221}"/>
                    </a:ext>
                  </a:extLst>
                </p:cNvPr>
                <p:cNvSpPr txBox="1"/>
                <p:nvPr/>
              </p:nvSpPr>
              <p:spPr>
                <a:xfrm>
                  <a:off x="793895" y="19845198"/>
                  <a:ext cx="1266372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500" b="1" i="0" dirty="0">
                      <a:effectLst/>
                      <a:latin typeface="-apple-system"/>
                    </a:rPr>
                    <a:t>CRC Depleted</a:t>
                  </a:r>
                  <a:endParaRPr lang="zh-CN" altLang="en-US" sz="1500" b="1" dirty="0"/>
                </a:p>
              </p:txBody>
            </p:sp>
          </p:grp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32C02860-2632-4C9A-A51F-05B1C05D82E4}"/>
              </a:ext>
            </a:extLst>
          </p:cNvPr>
          <p:cNvGrpSpPr/>
          <p:nvPr/>
        </p:nvGrpSpPr>
        <p:grpSpPr>
          <a:xfrm>
            <a:off x="2093232" y="14909308"/>
            <a:ext cx="15039185" cy="9661495"/>
            <a:chOff x="2093232" y="14909308"/>
            <a:chExt cx="15039185" cy="9661495"/>
          </a:xfrm>
        </p:grpSpPr>
        <p:grpSp>
          <p:nvGrpSpPr>
            <p:cNvPr id="233" name="Group 232">
              <a:extLst>
                <a:ext uri="{FF2B5EF4-FFF2-40B4-BE49-F238E27FC236}">
                  <a16:creationId xmlns:a16="http://schemas.microsoft.com/office/drawing/2014/main" id="{EAFC3365-FBE5-44B7-9F43-69018054683F}"/>
                </a:ext>
              </a:extLst>
            </p:cNvPr>
            <p:cNvGrpSpPr/>
            <p:nvPr/>
          </p:nvGrpSpPr>
          <p:grpSpPr>
            <a:xfrm>
              <a:off x="2093232" y="14909308"/>
              <a:ext cx="15039185" cy="9661495"/>
              <a:chOff x="2512885" y="14886787"/>
              <a:chExt cx="15039185" cy="9661495"/>
            </a:xfrm>
          </p:grpSpPr>
          <p:pic>
            <p:nvPicPr>
              <p:cNvPr id="122" name="Picture 121">
                <a:extLst>
                  <a:ext uri="{FF2B5EF4-FFF2-40B4-BE49-F238E27FC236}">
                    <a16:creationId xmlns:a16="http://schemas.microsoft.com/office/drawing/2014/main" id="{261EA98E-A3C3-4EAE-B70A-95DC28623DF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4277" r="13427"/>
              <a:stretch/>
            </p:blipFill>
            <p:spPr>
              <a:xfrm>
                <a:off x="2512885" y="15160334"/>
                <a:ext cx="15039185" cy="9387948"/>
              </a:xfrm>
              <a:prstGeom prst="rect">
                <a:avLst/>
              </a:prstGeom>
            </p:spPr>
          </p:pic>
          <p:sp>
            <p:nvSpPr>
              <p:cNvPr id="232" name="TextBox 231">
                <a:extLst>
                  <a:ext uri="{FF2B5EF4-FFF2-40B4-BE49-F238E27FC236}">
                    <a16:creationId xmlns:a16="http://schemas.microsoft.com/office/drawing/2014/main" id="{5AD725A2-3B33-416A-B8C4-8FE36D739A90}"/>
                  </a:ext>
                </a:extLst>
              </p:cNvPr>
              <p:cNvSpPr txBox="1"/>
              <p:nvPr/>
            </p:nvSpPr>
            <p:spPr>
              <a:xfrm>
                <a:off x="6539630" y="14886787"/>
                <a:ext cx="6868341" cy="10772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4F4F4F"/>
                    </a:solidFill>
                    <a:effectLst/>
                    <a:uLnTx/>
                    <a:uFillTx/>
                    <a:latin typeface="-apple-system"/>
                    <a:ea typeface="等线" panose="02010600030101010101" pitchFamily="2" charset="-122"/>
                    <a:cs typeface="+mn-cs"/>
                  </a:rPr>
                  <a:t>Network for the </a:t>
                </a:r>
                <a:r>
                  <a:rPr kumimoji="0" lang="zh-CN" altLang="en-US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4F4F4F"/>
                    </a:solidFill>
                    <a:effectLst/>
                    <a:uLnTx/>
                    <a:uFillTx/>
                    <a:latin typeface="-apple-system"/>
                    <a:ea typeface="等线" panose="02010600030101010101" pitchFamily="2" charset="-122"/>
                    <a:cs typeface="+mn-cs"/>
                  </a:rPr>
                  <a:t>differential correlation </a:t>
                </a: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4F4F4F"/>
                    </a:solidFill>
                    <a:effectLst/>
                    <a:uLnTx/>
                    <a:uFillTx/>
                    <a:latin typeface="-apple-system"/>
                    <a:ea typeface="等线" panose="02010600030101010101" pitchFamily="2" charset="-122"/>
                    <a:cs typeface="+mn-cs"/>
                  </a:rPr>
                  <a:t>between CRC and control</a:t>
                </a:r>
                <a:endParaRPr lang="zh-CN" altLang="en-US" dirty="0"/>
              </a:p>
            </p:txBody>
          </p:sp>
        </p:grp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A6B24F66-FFC1-4D93-884C-5BE2AFE8EBA9}"/>
                </a:ext>
              </a:extLst>
            </p:cNvPr>
            <p:cNvSpPr txBox="1"/>
            <p:nvPr/>
          </p:nvSpPr>
          <p:spPr>
            <a:xfrm>
              <a:off x="4429579" y="16154955"/>
              <a:ext cx="223612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800" b="1" i="0" dirty="0">
                  <a:solidFill>
                    <a:srgbClr val="C00000"/>
                  </a:solidFill>
                  <a:effectLst/>
                  <a:latin typeface="-apple-system"/>
                </a:rPr>
                <a:t>mEuk_Cluster</a:t>
              </a:r>
              <a:endParaRPr lang="zh-CN" altLang="en-US" sz="2800" b="1" dirty="0">
                <a:solidFill>
                  <a:srgbClr val="C00000"/>
                </a:solidFill>
              </a:endParaRPr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038A27F3-ABC3-4819-9BA3-19F50A417520}"/>
                </a:ext>
              </a:extLst>
            </p:cNvPr>
            <p:cNvSpPr txBox="1"/>
            <p:nvPr/>
          </p:nvSpPr>
          <p:spPr>
            <a:xfrm>
              <a:off x="12661531" y="16086721"/>
              <a:ext cx="19347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800" b="1" i="0" dirty="0">
                  <a:solidFill>
                    <a:schemeClr val="accent5">
                      <a:lumMod val="50000"/>
                    </a:schemeClr>
                  </a:solidFill>
                  <a:effectLst/>
                  <a:latin typeface="-apple-system"/>
                </a:rPr>
                <a:t>Bac_Cluster</a:t>
              </a:r>
              <a:endParaRPr lang="zh-CN" altLang="en-US" sz="2800" b="1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6357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 b="1" dirty="0" smtClean="0"/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>
        <a:ln>
          <a:tailEnd type="triangle"/>
        </a:ln>
      </a:spPr>
      <a:bodyPr/>
      <a:lstStyle/>
      <a:style>
        <a:lnRef idx="2">
          <a:schemeClr val="accent6"/>
        </a:lnRef>
        <a:fillRef idx="0">
          <a:schemeClr val="accent6"/>
        </a:fillRef>
        <a:effectRef idx="1">
          <a:schemeClr val="accent6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59299</TotalTime>
  <Words>1670</Words>
  <Application>Microsoft Office PowerPoint</Application>
  <PresentationFormat>Custom</PresentationFormat>
  <Paragraphs>606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6" baseType="lpstr">
      <vt:lpstr>-apple-system</vt:lpstr>
      <vt:lpstr>ArialMT</vt:lpstr>
      <vt:lpstr>等线</vt:lpstr>
      <vt:lpstr>Arial</vt:lpstr>
      <vt:lpstr>Bahnschrift Condensed</vt:lpstr>
      <vt:lpstr>Calibri</vt:lpstr>
      <vt:lpstr>Calibri Light</vt:lpstr>
      <vt:lpstr>Cambria Math</vt:lpstr>
      <vt:lpstr>Symbol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Yufeng Lin</dc:creator>
  <cp:lastModifiedBy>LIN, Yufeng</cp:lastModifiedBy>
  <cp:revision>177</cp:revision>
  <dcterms:created xsi:type="dcterms:W3CDTF">2021-06-17T09:08:51Z</dcterms:created>
  <dcterms:modified xsi:type="dcterms:W3CDTF">2021-09-23T06:23:12Z</dcterms:modified>
</cp:coreProperties>
</file>