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8229600" cy="4572000"/>
  <p:notesSz cx="8229600" cy="4572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7220" y="1417320"/>
            <a:ext cx="699516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34440" y="2560320"/>
            <a:ext cx="576072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11480" y="1051560"/>
            <a:ext cx="3579876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238244" y="1051560"/>
            <a:ext cx="3579876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52794" y="3285112"/>
            <a:ext cx="4690745" cy="0"/>
          </a:xfrm>
          <a:custGeom>
            <a:avLst/>
            <a:gdLst/>
            <a:ahLst/>
            <a:cxnLst/>
            <a:rect l="l" t="t" r="r" b="b"/>
            <a:pathLst>
              <a:path w="4690745" h="0">
                <a:moveTo>
                  <a:pt x="0" y="0"/>
                </a:moveTo>
                <a:lnTo>
                  <a:pt x="4690572" y="0"/>
                </a:lnTo>
              </a:path>
            </a:pathLst>
          </a:custGeom>
          <a:ln w="5093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52794" y="2282488"/>
            <a:ext cx="4690745" cy="0"/>
          </a:xfrm>
          <a:custGeom>
            <a:avLst/>
            <a:gdLst/>
            <a:ahLst/>
            <a:cxnLst/>
            <a:rect l="l" t="t" r="r" b="b"/>
            <a:pathLst>
              <a:path w="4690745" h="0">
                <a:moveTo>
                  <a:pt x="0" y="0"/>
                </a:moveTo>
                <a:lnTo>
                  <a:pt x="4690572" y="0"/>
                </a:lnTo>
              </a:path>
            </a:pathLst>
          </a:custGeom>
          <a:ln w="5093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52794" y="1279768"/>
            <a:ext cx="4690745" cy="0"/>
          </a:xfrm>
          <a:custGeom>
            <a:avLst/>
            <a:gdLst/>
            <a:ahLst/>
            <a:cxnLst/>
            <a:rect l="l" t="t" r="r" b="b"/>
            <a:pathLst>
              <a:path w="4690745" h="0">
                <a:moveTo>
                  <a:pt x="0" y="0"/>
                </a:moveTo>
                <a:lnTo>
                  <a:pt x="4690572" y="0"/>
                </a:lnTo>
              </a:path>
            </a:pathLst>
          </a:custGeom>
          <a:ln w="5093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498803" y="821802"/>
            <a:ext cx="0" cy="3100705"/>
          </a:xfrm>
          <a:custGeom>
            <a:avLst/>
            <a:gdLst/>
            <a:ahLst/>
            <a:cxnLst/>
            <a:rect l="l" t="t" r="r" b="b"/>
            <a:pathLst>
              <a:path w="0" h="3100704">
                <a:moveTo>
                  <a:pt x="0" y="3100618"/>
                </a:moveTo>
                <a:lnTo>
                  <a:pt x="0" y="0"/>
                </a:lnTo>
              </a:path>
            </a:pathLst>
          </a:custGeom>
          <a:ln w="5093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2564956" y="821802"/>
            <a:ext cx="0" cy="3100705"/>
          </a:xfrm>
          <a:custGeom>
            <a:avLst/>
            <a:gdLst/>
            <a:ahLst/>
            <a:cxnLst/>
            <a:rect l="l" t="t" r="r" b="b"/>
            <a:pathLst>
              <a:path w="0" h="3100704">
                <a:moveTo>
                  <a:pt x="0" y="3100618"/>
                </a:moveTo>
                <a:lnTo>
                  <a:pt x="0" y="0"/>
                </a:lnTo>
              </a:path>
            </a:pathLst>
          </a:custGeom>
          <a:ln w="5093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3631012" y="821802"/>
            <a:ext cx="0" cy="3100705"/>
          </a:xfrm>
          <a:custGeom>
            <a:avLst/>
            <a:gdLst/>
            <a:ahLst/>
            <a:cxnLst/>
            <a:rect l="l" t="t" r="r" b="b"/>
            <a:pathLst>
              <a:path w="0" h="3100704">
                <a:moveTo>
                  <a:pt x="0" y="3100618"/>
                </a:moveTo>
                <a:lnTo>
                  <a:pt x="0" y="0"/>
                </a:lnTo>
              </a:path>
            </a:pathLst>
          </a:custGeom>
          <a:ln w="5093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697069" y="821802"/>
            <a:ext cx="0" cy="3100705"/>
          </a:xfrm>
          <a:custGeom>
            <a:avLst/>
            <a:gdLst/>
            <a:ahLst/>
            <a:cxnLst/>
            <a:rect l="l" t="t" r="r" b="b"/>
            <a:pathLst>
              <a:path w="0" h="3100704">
                <a:moveTo>
                  <a:pt x="0" y="3100618"/>
                </a:moveTo>
                <a:lnTo>
                  <a:pt x="0" y="0"/>
                </a:lnTo>
              </a:path>
            </a:pathLst>
          </a:custGeom>
          <a:ln w="5093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752794" y="3786520"/>
            <a:ext cx="4690745" cy="0"/>
          </a:xfrm>
          <a:custGeom>
            <a:avLst/>
            <a:gdLst/>
            <a:ahLst/>
            <a:cxnLst/>
            <a:rect l="l" t="t" r="r" b="b"/>
            <a:pathLst>
              <a:path w="4690745" h="0">
                <a:moveTo>
                  <a:pt x="0" y="0"/>
                </a:moveTo>
                <a:lnTo>
                  <a:pt x="4690572" y="0"/>
                </a:lnTo>
              </a:path>
            </a:pathLst>
          </a:custGeom>
          <a:ln w="10283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752794" y="2783800"/>
            <a:ext cx="4690745" cy="0"/>
          </a:xfrm>
          <a:custGeom>
            <a:avLst/>
            <a:gdLst/>
            <a:ahLst/>
            <a:cxnLst/>
            <a:rect l="l" t="t" r="r" b="b"/>
            <a:pathLst>
              <a:path w="4690745" h="0">
                <a:moveTo>
                  <a:pt x="0" y="0"/>
                </a:moveTo>
                <a:lnTo>
                  <a:pt x="4690572" y="0"/>
                </a:lnTo>
              </a:path>
            </a:pathLst>
          </a:custGeom>
          <a:ln w="10283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752794" y="1781176"/>
            <a:ext cx="4690745" cy="0"/>
          </a:xfrm>
          <a:custGeom>
            <a:avLst/>
            <a:gdLst/>
            <a:ahLst/>
            <a:cxnLst/>
            <a:rect l="l" t="t" r="r" b="b"/>
            <a:pathLst>
              <a:path w="4690745" h="0">
                <a:moveTo>
                  <a:pt x="0" y="0"/>
                </a:moveTo>
                <a:lnTo>
                  <a:pt x="4690572" y="0"/>
                </a:lnTo>
              </a:path>
            </a:pathLst>
          </a:custGeom>
          <a:ln w="10283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965775" y="821802"/>
            <a:ext cx="0" cy="3100705"/>
          </a:xfrm>
          <a:custGeom>
            <a:avLst/>
            <a:gdLst/>
            <a:ahLst/>
            <a:cxnLst/>
            <a:rect l="l" t="t" r="r" b="b"/>
            <a:pathLst>
              <a:path w="0" h="3100704">
                <a:moveTo>
                  <a:pt x="0" y="3100618"/>
                </a:moveTo>
                <a:lnTo>
                  <a:pt x="0" y="0"/>
                </a:lnTo>
              </a:path>
            </a:pathLst>
          </a:custGeom>
          <a:ln w="10283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2031927" y="821802"/>
            <a:ext cx="0" cy="3100705"/>
          </a:xfrm>
          <a:custGeom>
            <a:avLst/>
            <a:gdLst/>
            <a:ahLst/>
            <a:cxnLst/>
            <a:rect l="l" t="t" r="r" b="b"/>
            <a:pathLst>
              <a:path w="0" h="3100704">
                <a:moveTo>
                  <a:pt x="0" y="3100618"/>
                </a:moveTo>
                <a:lnTo>
                  <a:pt x="0" y="0"/>
                </a:lnTo>
              </a:path>
            </a:pathLst>
          </a:custGeom>
          <a:ln w="10283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3097984" y="821802"/>
            <a:ext cx="0" cy="3100705"/>
          </a:xfrm>
          <a:custGeom>
            <a:avLst/>
            <a:gdLst/>
            <a:ahLst/>
            <a:cxnLst/>
            <a:rect l="l" t="t" r="r" b="b"/>
            <a:pathLst>
              <a:path w="0" h="3100704">
                <a:moveTo>
                  <a:pt x="0" y="3100618"/>
                </a:moveTo>
                <a:lnTo>
                  <a:pt x="0" y="0"/>
                </a:lnTo>
              </a:path>
            </a:pathLst>
          </a:custGeom>
          <a:ln w="10283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164041" y="821802"/>
            <a:ext cx="0" cy="3100705"/>
          </a:xfrm>
          <a:custGeom>
            <a:avLst/>
            <a:gdLst/>
            <a:ahLst/>
            <a:cxnLst/>
            <a:rect l="l" t="t" r="r" b="b"/>
            <a:pathLst>
              <a:path w="0" h="3100704">
                <a:moveTo>
                  <a:pt x="0" y="3100618"/>
                </a:moveTo>
                <a:lnTo>
                  <a:pt x="0" y="0"/>
                </a:lnTo>
              </a:path>
            </a:pathLst>
          </a:custGeom>
          <a:ln w="10283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5230097" y="821802"/>
            <a:ext cx="0" cy="3100705"/>
          </a:xfrm>
          <a:custGeom>
            <a:avLst/>
            <a:gdLst/>
            <a:ahLst/>
            <a:cxnLst/>
            <a:rect l="l" t="t" r="r" b="b"/>
            <a:pathLst>
              <a:path w="0" h="3100704">
                <a:moveTo>
                  <a:pt x="0" y="3100618"/>
                </a:moveTo>
                <a:lnTo>
                  <a:pt x="0" y="0"/>
                </a:lnTo>
              </a:path>
            </a:pathLst>
          </a:custGeom>
          <a:ln w="10283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965967" y="962700"/>
            <a:ext cx="4264660" cy="2819400"/>
          </a:xfrm>
          <a:custGeom>
            <a:avLst/>
            <a:gdLst/>
            <a:ahLst/>
            <a:cxnLst/>
            <a:rect l="l" t="t" r="r" b="b"/>
            <a:pathLst>
              <a:path w="4264660" h="2819400">
                <a:moveTo>
                  <a:pt x="0" y="2818822"/>
                </a:moveTo>
                <a:lnTo>
                  <a:pt x="43153" y="1116802"/>
                </a:lnTo>
                <a:lnTo>
                  <a:pt x="86211" y="815208"/>
                </a:lnTo>
                <a:lnTo>
                  <a:pt x="129268" y="655184"/>
                </a:lnTo>
                <a:lnTo>
                  <a:pt x="172325" y="545042"/>
                </a:lnTo>
                <a:lnTo>
                  <a:pt x="215383" y="467288"/>
                </a:lnTo>
                <a:lnTo>
                  <a:pt x="258440" y="399434"/>
                </a:lnTo>
                <a:lnTo>
                  <a:pt x="301498" y="360606"/>
                </a:lnTo>
                <a:lnTo>
                  <a:pt x="344555" y="319855"/>
                </a:lnTo>
                <a:lnTo>
                  <a:pt x="387709" y="294578"/>
                </a:lnTo>
                <a:lnTo>
                  <a:pt x="430766" y="272280"/>
                </a:lnTo>
                <a:lnTo>
                  <a:pt x="473824" y="239314"/>
                </a:lnTo>
                <a:lnTo>
                  <a:pt x="516881" y="225282"/>
                </a:lnTo>
                <a:lnTo>
                  <a:pt x="559939" y="210481"/>
                </a:lnTo>
                <a:lnTo>
                  <a:pt x="602996" y="196161"/>
                </a:lnTo>
                <a:lnTo>
                  <a:pt x="646054" y="182994"/>
                </a:lnTo>
                <a:lnTo>
                  <a:pt x="689111" y="172998"/>
                </a:lnTo>
                <a:lnTo>
                  <a:pt x="732265" y="163291"/>
                </a:lnTo>
                <a:lnTo>
                  <a:pt x="775322" y="157236"/>
                </a:lnTo>
                <a:lnTo>
                  <a:pt x="818380" y="148971"/>
                </a:lnTo>
                <a:lnTo>
                  <a:pt x="861437" y="141762"/>
                </a:lnTo>
                <a:lnTo>
                  <a:pt x="904495" y="133785"/>
                </a:lnTo>
                <a:lnTo>
                  <a:pt x="947552" y="125135"/>
                </a:lnTo>
                <a:lnTo>
                  <a:pt x="990610" y="124943"/>
                </a:lnTo>
                <a:lnTo>
                  <a:pt x="1033763" y="120234"/>
                </a:lnTo>
                <a:lnTo>
                  <a:pt x="1076821" y="116293"/>
                </a:lnTo>
                <a:lnTo>
                  <a:pt x="1119878" y="111295"/>
                </a:lnTo>
                <a:lnTo>
                  <a:pt x="1162935" y="107643"/>
                </a:lnTo>
                <a:lnTo>
                  <a:pt x="1205993" y="100050"/>
                </a:lnTo>
                <a:lnTo>
                  <a:pt x="1249050" y="99185"/>
                </a:lnTo>
                <a:lnTo>
                  <a:pt x="1292108" y="97455"/>
                </a:lnTo>
                <a:lnTo>
                  <a:pt x="1335165" y="94860"/>
                </a:lnTo>
                <a:lnTo>
                  <a:pt x="1378319" y="90343"/>
                </a:lnTo>
                <a:lnTo>
                  <a:pt x="1421376" y="87844"/>
                </a:lnTo>
                <a:lnTo>
                  <a:pt x="1464434" y="85922"/>
                </a:lnTo>
                <a:lnTo>
                  <a:pt x="1507491" y="83712"/>
                </a:lnTo>
                <a:lnTo>
                  <a:pt x="1550549" y="77753"/>
                </a:lnTo>
                <a:lnTo>
                  <a:pt x="1593606" y="74870"/>
                </a:lnTo>
                <a:lnTo>
                  <a:pt x="1636664" y="73524"/>
                </a:lnTo>
                <a:lnTo>
                  <a:pt x="1679721" y="71025"/>
                </a:lnTo>
                <a:lnTo>
                  <a:pt x="1722875" y="67373"/>
                </a:lnTo>
                <a:lnTo>
                  <a:pt x="1765932" y="63817"/>
                </a:lnTo>
                <a:lnTo>
                  <a:pt x="1808990" y="60645"/>
                </a:lnTo>
                <a:lnTo>
                  <a:pt x="1852047" y="58435"/>
                </a:lnTo>
                <a:lnTo>
                  <a:pt x="1895105" y="58435"/>
                </a:lnTo>
                <a:lnTo>
                  <a:pt x="1938162" y="56032"/>
                </a:lnTo>
                <a:lnTo>
                  <a:pt x="1981220" y="54879"/>
                </a:lnTo>
                <a:lnTo>
                  <a:pt x="2024373" y="54590"/>
                </a:lnTo>
                <a:lnTo>
                  <a:pt x="2067431" y="51899"/>
                </a:lnTo>
                <a:lnTo>
                  <a:pt x="2110488" y="51995"/>
                </a:lnTo>
                <a:lnTo>
                  <a:pt x="2153546" y="52091"/>
                </a:lnTo>
                <a:lnTo>
                  <a:pt x="2196603" y="47766"/>
                </a:lnTo>
                <a:lnTo>
                  <a:pt x="2239660" y="47382"/>
                </a:lnTo>
                <a:lnTo>
                  <a:pt x="2282718" y="46325"/>
                </a:lnTo>
                <a:lnTo>
                  <a:pt x="2325775" y="46517"/>
                </a:lnTo>
                <a:lnTo>
                  <a:pt x="2368929" y="45556"/>
                </a:lnTo>
                <a:lnTo>
                  <a:pt x="2411986" y="44883"/>
                </a:lnTo>
                <a:lnTo>
                  <a:pt x="2455044" y="42288"/>
                </a:lnTo>
                <a:lnTo>
                  <a:pt x="2498101" y="42192"/>
                </a:lnTo>
                <a:lnTo>
                  <a:pt x="2541159" y="39981"/>
                </a:lnTo>
                <a:lnTo>
                  <a:pt x="2584216" y="38732"/>
                </a:lnTo>
                <a:lnTo>
                  <a:pt x="2627274" y="38444"/>
                </a:lnTo>
                <a:lnTo>
                  <a:pt x="2670331" y="38155"/>
                </a:lnTo>
                <a:lnTo>
                  <a:pt x="2713485" y="35272"/>
                </a:lnTo>
                <a:lnTo>
                  <a:pt x="2756542" y="31908"/>
                </a:lnTo>
                <a:lnTo>
                  <a:pt x="2799600" y="31428"/>
                </a:lnTo>
                <a:lnTo>
                  <a:pt x="2842657" y="31620"/>
                </a:lnTo>
                <a:lnTo>
                  <a:pt x="2885715" y="29121"/>
                </a:lnTo>
                <a:lnTo>
                  <a:pt x="2928772" y="27679"/>
                </a:lnTo>
                <a:lnTo>
                  <a:pt x="2971830" y="26910"/>
                </a:lnTo>
                <a:lnTo>
                  <a:pt x="3014887" y="24219"/>
                </a:lnTo>
                <a:lnTo>
                  <a:pt x="3058041" y="23450"/>
                </a:lnTo>
                <a:lnTo>
                  <a:pt x="3101098" y="24315"/>
                </a:lnTo>
                <a:lnTo>
                  <a:pt x="3144156" y="21624"/>
                </a:lnTo>
                <a:lnTo>
                  <a:pt x="3187213" y="18645"/>
                </a:lnTo>
                <a:lnTo>
                  <a:pt x="3230270" y="16627"/>
                </a:lnTo>
                <a:lnTo>
                  <a:pt x="3273328" y="15665"/>
                </a:lnTo>
                <a:lnTo>
                  <a:pt x="3316385" y="15377"/>
                </a:lnTo>
                <a:lnTo>
                  <a:pt x="3359539" y="14032"/>
                </a:lnTo>
                <a:lnTo>
                  <a:pt x="3402596" y="14993"/>
                </a:lnTo>
                <a:lnTo>
                  <a:pt x="3445654" y="13359"/>
                </a:lnTo>
                <a:lnTo>
                  <a:pt x="3488711" y="13455"/>
                </a:lnTo>
                <a:lnTo>
                  <a:pt x="3531769" y="13263"/>
                </a:lnTo>
                <a:lnTo>
                  <a:pt x="3574826" y="10860"/>
                </a:lnTo>
                <a:lnTo>
                  <a:pt x="3617884" y="10091"/>
                </a:lnTo>
                <a:lnTo>
                  <a:pt x="3660941" y="10476"/>
                </a:lnTo>
                <a:lnTo>
                  <a:pt x="3704095" y="7016"/>
                </a:lnTo>
                <a:lnTo>
                  <a:pt x="3747152" y="8842"/>
                </a:lnTo>
                <a:lnTo>
                  <a:pt x="3790210" y="7208"/>
                </a:lnTo>
                <a:lnTo>
                  <a:pt x="3833267" y="7592"/>
                </a:lnTo>
                <a:lnTo>
                  <a:pt x="3876325" y="5670"/>
                </a:lnTo>
                <a:lnTo>
                  <a:pt x="3919382" y="7208"/>
                </a:lnTo>
                <a:lnTo>
                  <a:pt x="3962440" y="6151"/>
                </a:lnTo>
                <a:lnTo>
                  <a:pt x="4005497" y="6439"/>
                </a:lnTo>
                <a:lnTo>
                  <a:pt x="4048651" y="4613"/>
                </a:lnTo>
                <a:lnTo>
                  <a:pt x="4091708" y="4709"/>
                </a:lnTo>
                <a:lnTo>
                  <a:pt x="4134766" y="3748"/>
                </a:lnTo>
                <a:lnTo>
                  <a:pt x="4177823" y="4997"/>
                </a:lnTo>
                <a:lnTo>
                  <a:pt x="4220880" y="1633"/>
                </a:lnTo>
                <a:lnTo>
                  <a:pt x="4264130" y="0"/>
                </a:lnTo>
              </a:path>
            </a:pathLst>
          </a:custGeom>
          <a:ln w="20471">
            <a:solidFill>
              <a:srgbClr val="78A8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965967" y="974714"/>
            <a:ext cx="4005579" cy="2807335"/>
          </a:xfrm>
          <a:custGeom>
            <a:avLst/>
            <a:gdLst/>
            <a:ahLst/>
            <a:cxnLst/>
            <a:rect l="l" t="t" r="r" b="b"/>
            <a:pathLst>
              <a:path w="4005579" h="2807335">
                <a:moveTo>
                  <a:pt x="0" y="2806808"/>
                </a:moveTo>
                <a:lnTo>
                  <a:pt x="43153" y="1164089"/>
                </a:lnTo>
                <a:lnTo>
                  <a:pt x="86211" y="887195"/>
                </a:lnTo>
                <a:lnTo>
                  <a:pt x="129268" y="725441"/>
                </a:lnTo>
                <a:lnTo>
                  <a:pt x="172325" y="602035"/>
                </a:lnTo>
                <a:lnTo>
                  <a:pt x="215383" y="525051"/>
                </a:lnTo>
                <a:lnTo>
                  <a:pt x="258440" y="457677"/>
                </a:lnTo>
                <a:lnTo>
                  <a:pt x="301498" y="406162"/>
                </a:lnTo>
                <a:lnTo>
                  <a:pt x="344555" y="369256"/>
                </a:lnTo>
                <a:lnTo>
                  <a:pt x="387709" y="337155"/>
                </a:lnTo>
                <a:lnTo>
                  <a:pt x="430766" y="305631"/>
                </a:lnTo>
                <a:lnTo>
                  <a:pt x="473824" y="285063"/>
                </a:lnTo>
                <a:lnTo>
                  <a:pt x="516881" y="257672"/>
                </a:lnTo>
                <a:lnTo>
                  <a:pt x="559939" y="243447"/>
                </a:lnTo>
                <a:lnTo>
                  <a:pt x="602996" y="227012"/>
                </a:lnTo>
                <a:lnTo>
                  <a:pt x="646054" y="217209"/>
                </a:lnTo>
                <a:lnTo>
                  <a:pt x="689111" y="200870"/>
                </a:lnTo>
                <a:lnTo>
                  <a:pt x="732265" y="192893"/>
                </a:lnTo>
                <a:lnTo>
                  <a:pt x="775322" y="182705"/>
                </a:lnTo>
                <a:lnTo>
                  <a:pt x="818380" y="173383"/>
                </a:lnTo>
                <a:lnTo>
                  <a:pt x="861437" y="165117"/>
                </a:lnTo>
                <a:lnTo>
                  <a:pt x="904495" y="161273"/>
                </a:lnTo>
                <a:lnTo>
                  <a:pt x="947552" y="151950"/>
                </a:lnTo>
                <a:lnTo>
                  <a:pt x="990610" y="141666"/>
                </a:lnTo>
                <a:lnTo>
                  <a:pt x="1033763" y="135227"/>
                </a:lnTo>
                <a:lnTo>
                  <a:pt x="1076821" y="129172"/>
                </a:lnTo>
                <a:lnTo>
                  <a:pt x="1119878" y="124366"/>
                </a:lnTo>
                <a:lnTo>
                  <a:pt x="1162935" y="118696"/>
                </a:lnTo>
                <a:lnTo>
                  <a:pt x="1205993" y="115524"/>
                </a:lnTo>
                <a:lnTo>
                  <a:pt x="1249050" y="109277"/>
                </a:lnTo>
                <a:lnTo>
                  <a:pt x="1292108" y="108604"/>
                </a:lnTo>
                <a:lnTo>
                  <a:pt x="1335165" y="101684"/>
                </a:lnTo>
                <a:lnTo>
                  <a:pt x="1378319" y="96590"/>
                </a:lnTo>
                <a:lnTo>
                  <a:pt x="1421376" y="93899"/>
                </a:lnTo>
                <a:lnTo>
                  <a:pt x="1464434" y="89863"/>
                </a:lnTo>
                <a:lnTo>
                  <a:pt x="1507491" y="87748"/>
                </a:lnTo>
                <a:lnTo>
                  <a:pt x="1550549" y="85922"/>
                </a:lnTo>
                <a:lnTo>
                  <a:pt x="1593606" y="81405"/>
                </a:lnTo>
                <a:lnTo>
                  <a:pt x="1636664" y="79675"/>
                </a:lnTo>
                <a:lnTo>
                  <a:pt x="1679721" y="82558"/>
                </a:lnTo>
                <a:lnTo>
                  <a:pt x="1722875" y="72275"/>
                </a:lnTo>
                <a:lnTo>
                  <a:pt x="1765932" y="71313"/>
                </a:lnTo>
                <a:lnTo>
                  <a:pt x="1808990" y="70929"/>
                </a:lnTo>
                <a:lnTo>
                  <a:pt x="1852047" y="66796"/>
                </a:lnTo>
                <a:lnTo>
                  <a:pt x="1895105" y="67853"/>
                </a:lnTo>
                <a:lnTo>
                  <a:pt x="1938162" y="62183"/>
                </a:lnTo>
                <a:lnTo>
                  <a:pt x="1981220" y="62087"/>
                </a:lnTo>
                <a:lnTo>
                  <a:pt x="2024373" y="60837"/>
                </a:lnTo>
                <a:lnTo>
                  <a:pt x="2067431" y="59300"/>
                </a:lnTo>
                <a:lnTo>
                  <a:pt x="2110488" y="58050"/>
                </a:lnTo>
                <a:lnTo>
                  <a:pt x="2153546" y="54302"/>
                </a:lnTo>
                <a:lnTo>
                  <a:pt x="2196603" y="53917"/>
                </a:lnTo>
                <a:lnTo>
                  <a:pt x="2239660" y="51899"/>
                </a:lnTo>
                <a:lnTo>
                  <a:pt x="2282718" y="49496"/>
                </a:lnTo>
                <a:lnTo>
                  <a:pt x="2325775" y="48631"/>
                </a:lnTo>
                <a:lnTo>
                  <a:pt x="2368929" y="47190"/>
                </a:lnTo>
                <a:lnTo>
                  <a:pt x="2411986" y="45268"/>
                </a:lnTo>
                <a:lnTo>
                  <a:pt x="2455044" y="43538"/>
                </a:lnTo>
                <a:lnTo>
                  <a:pt x="2498101" y="44306"/>
                </a:lnTo>
                <a:lnTo>
                  <a:pt x="2541159" y="42480"/>
                </a:lnTo>
                <a:lnTo>
                  <a:pt x="2584216" y="42673"/>
                </a:lnTo>
                <a:lnTo>
                  <a:pt x="2627274" y="37483"/>
                </a:lnTo>
                <a:lnTo>
                  <a:pt x="2670331" y="39405"/>
                </a:lnTo>
                <a:lnTo>
                  <a:pt x="2713485" y="37867"/>
                </a:lnTo>
                <a:lnTo>
                  <a:pt x="2756542" y="32965"/>
                </a:lnTo>
                <a:lnTo>
                  <a:pt x="2799600" y="31524"/>
                </a:lnTo>
                <a:lnTo>
                  <a:pt x="2842657" y="33158"/>
                </a:lnTo>
                <a:lnTo>
                  <a:pt x="2885715" y="28160"/>
                </a:lnTo>
                <a:lnTo>
                  <a:pt x="2928772" y="27583"/>
                </a:lnTo>
                <a:lnTo>
                  <a:pt x="2971830" y="26430"/>
                </a:lnTo>
                <a:lnTo>
                  <a:pt x="3014887" y="26142"/>
                </a:lnTo>
                <a:lnTo>
                  <a:pt x="3058041" y="25949"/>
                </a:lnTo>
                <a:lnTo>
                  <a:pt x="3101098" y="24315"/>
                </a:lnTo>
                <a:lnTo>
                  <a:pt x="3144156" y="22778"/>
                </a:lnTo>
                <a:lnTo>
                  <a:pt x="3187213" y="19125"/>
                </a:lnTo>
                <a:lnTo>
                  <a:pt x="3230270" y="19318"/>
                </a:lnTo>
                <a:lnTo>
                  <a:pt x="3273328" y="19222"/>
                </a:lnTo>
                <a:lnTo>
                  <a:pt x="3316385" y="17299"/>
                </a:lnTo>
                <a:lnTo>
                  <a:pt x="3359539" y="14416"/>
                </a:lnTo>
                <a:lnTo>
                  <a:pt x="3402596" y="14320"/>
                </a:lnTo>
                <a:lnTo>
                  <a:pt x="3445654" y="13743"/>
                </a:lnTo>
                <a:lnTo>
                  <a:pt x="3488711" y="14608"/>
                </a:lnTo>
                <a:lnTo>
                  <a:pt x="3531769" y="12782"/>
                </a:lnTo>
                <a:lnTo>
                  <a:pt x="3574826" y="12109"/>
                </a:lnTo>
                <a:lnTo>
                  <a:pt x="3617884" y="10187"/>
                </a:lnTo>
                <a:lnTo>
                  <a:pt x="3660941" y="9034"/>
                </a:lnTo>
                <a:lnTo>
                  <a:pt x="3704095" y="8169"/>
                </a:lnTo>
                <a:lnTo>
                  <a:pt x="3747152" y="8073"/>
                </a:lnTo>
                <a:lnTo>
                  <a:pt x="3790210" y="9514"/>
                </a:lnTo>
                <a:lnTo>
                  <a:pt x="3833267" y="8746"/>
                </a:lnTo>
                <a:lnTo>
                  <a:pt x="3876325" y="6247"/>
                </a:lnTo>
                <a:lnTo>
                  <a:pt x="3919382" y="8361"/>
                </a:lnTo>
                <a:lnTo>
                  <a:pt x="3962440" y="4421"/>
                </a:lnTo>
                <a:lnTo>
                  <a:pt x="4005497" y="0"/>
                </a:lnTo>
              </a:path>
            </a:pathLst>
          </a:custGeom>
          <a:ln w="20471">
            <a:solidFill>
              <a:srgbClr val="DDC3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965967" y="978943"/>
            <a:ext cx="4135120" cy="2802890"/>
          </a:xfrm>
          <a:custGeom>
            <a:avLst/>
            <a:gdLst/>
            <a:ahLst/>
            <a:cxnLst/>
            <a:rect l="l" t="t" r="r" b="b"/>
            <a:pathLst>
              <a:path w="4135120" h="2802890">
                <a:moveTo>
                  <a:pt x="0" y="2802579"/>
                </a:moveTo>
                <a:lnTo>
                  <a:pt x="43153" y="1061251"/>
                </a:lnTo>
                <a:lnTo>
                  <a:pt x="86211" y="769075"/>
                </a:lnTo>
                <a:lnTo>
                  <a:pt x="129268" y="626447"/>
                </a:lnTo>
                <a:lnTo>
                  <a:pt x="172325" y="513710"/>
                </a:lnTo>
                <a:lnTo>
                  <a:pt x="215383" y="431727"/>
                </a:lnTo>
                <a:lnTo>
                  <a:pt x="258440" y="373773"/>
                </a:lnTo>
                <a:lnTo>
                  <a:pt x="301498" y="339173"/>
                </a:lnTo>
                <a:lnTo>
                  <a:pt x="344555" y="305823"/>
                </a:lnTo>
                <a:lnTo>
                  <a:pt x="387709" y="274779"/>
                </a:lnTo>
                <a:lnTo>
                  <a:pt x="430766" y="251809"/>
                </a:lnTo>
                <a:lnTo>
                  <a:pt x="473824" y="234413"/>
                </a:lnTo>
                <a:lnTo>
                  <a:pt x="516881" y="219900"/>
                </a:lnTo>
                <a:lnTo>
                  <a:pt x="559939" y="198275"/>
                </a:lnTo>
                <a:lnTo>
                  <a:pt x="602996" y="184820"/>
                </a:lnTo>
                <a:lnTo>
                  <a:pt x="646054" y="171076"/>
                </a:lnTo>
                <a:lnTo>
                  <a:pt x="689111" y="160023"/>
                </a:lnTo>
                <a:lnTo>
                  <a:pt x="732265" y="152527"/>
                </a:lnTo>
                <a:lnTo>
                  <a:pt x="775322" y="147145"/>
                </a:lnTo>
                <a:lnTo>
                  <a:pt x="818380" y="135996"/>
                </a:lnTo>
                <a:lnTo>
                  <a:pt x="861437" y="127826"/>
                </a:lnTo>
                <a:lnTo>
                  <a:pt x="904495" y="121579"/>
                </a:lnTo>
                <a:lnTo>
                  <a:pt x="947552" y="115620"/>
                </a:lnTo>
                <a:lnTo>
                  <a:pt x="990610" y="113410"/>
                </a:lnTo>
                <a:lnTo>
                  <a:pt x="1033763" y="107355"/>
                </a:lnTo>
                <a:lnTo>
                  <a:pt x="1076821" y="101108"/>
                </a:lnTo>
                <a:lnTo>
                  <a:pt x="1119878" y="97840"/>
                </a:lnTo>
                <a:lnTo>
                  <a:pt x="1162935" y="94092"/>
                </a:lnTo>
                <a:lnTo>
                  <a:pt x="1205993" y="91785"/>
                </a:lnTo>
                <a:lnTo>
                  <a:pt x="1249050" y="87460"/>
                </a:lnTo>
                <a:lnTo>
                  <a:pt x="1292108" y="83519"/>
                </a:lnTo>
                <a:lnTo>
                  <a:pt x="1335165" y="84481"/>
                </a:lnTo>
                <a:lnTo>
                  <a:pt x="1378319" y="78906"/>
                </a:lnTo>
                <a:lnTo>
                  <a:pt x="1421376" y="78714"/>
                </a:lnTo>
                <a:lnTo>
                  <a:pt x="1464434" y="74870"/>
                </a:lnTo>
                <a:lnTo>
                  <a:pt x="1507491" y="74966"/>
                </a:lnTo>
                <a:lnTo>
                  <a:pt x="1550549" y="69295"/>
                </a:lnTo>
                <a:lnTo>
                  <a:pt x="1593606" y="64105"/>
                </a:lnTo>
                <a:lnTo>
                  <a:pt x="1636664" y="62952"/>
                </a:lnTo>
                <a:lnTo>
                  <a:pt x="1679721" y="62279"/>
                </a:lnTo>
                <a:lnTo>
                  <a:pt x="1722875" y="57474"/>
                </a:lnTo>
                <a:lnTo>
                  <a:pt x="1765932" y="57089"/>
                </a:lnTo>
                <a:lnTo>
                  <a:pt x="1808990" y="53149"/>
                </a:lnTo>
                <a:lnTo>
                  <a:pt x="1852047" y="51995"/>
                </a:lnTo>
                <a:lnTo>
                  <a:pt x="1895105" y="49881"/>
                </a:lnTo>
                <a:lnTo>
                  <a:pt x="1938162" y="48055"/>
                </a:lnTo>
                <a:lnTo>
                  <a:pt x="1981220" y="46132"/>
                </a:lnTo>
                <a:lnTo>
                  <a:pt x="2024373" y="44595"/>
                </a:lnTo>
                <a:lnTo>
                  <a:pt x="2067431" y="41808"/>
                </a:lnTo>
                <a:lnTo>
                  <a:pt x="2110488" y="40654"/>
                </a:lnTo>
                <a:lnTo>
                  <a:pt x="2153546" y="39213"/>
                </a:lnTo>
                <a:lnTo>
                  <a:pt x="2196603" y="34695"/>
                </a:lnTo>
                <a:lnTo>
                  <a:pt x="2239660" y="35560"/>
                </a:lnTo>
                <a:lnTo>
                  <a:pt x="2282718" y="35176"/>
                </a:lnTo>
                <a:lnTo>
                  <a:pt x="2325775" y="31524"/>
                </a:lnTo>
                <a:lnTo>
                  <a:pt x="2368929" y="30178"/>
                </a:lnTo>
                <a:lnTo>
                  <a:pt x="2411986" y="28544"/>
                </a:lnTo>
                <a:lnTo>
                  <a:pt x="2455044" y="27775"/>
                </a:lnTo>
                <a:lnTo>
                  <a:pt x="2498101" y="26045"/>
                </a:lnTo>
                <a:lnTo>
                  <a:pt x="2541159" y="24892"/>
                </a:lnTo>
                <a:lnTo>
                  <a:pt x="2584216" y="22970"/>
                </a:lnTo>
                <a:lnTo>
                  <a:pt x="2627274" y="22105"/>
                </a:lnTo>
                <a:lnTo>
                  <a:pt x="2670331" y="18933"/>
                </a:lnTo>
                <a:lnTo>
                  <a:pt x="2713485" y="19414"/>
                </a:lnTo>
                <a:lnTo>
                  <a:pt x="2756542" y="19798"/>
                </a:lnTo>
                <a:lnTo>
                  <a:pt x="2799600" y="17395"/>
                </a:lnTo>
                <a:lnTo>
                  <a:pt x="2842657" y="17395"/>
                </a:lnTo>
                <a:lnTo>
                  <a:pt x="2885715" y="17395"/>
                </a:lnTo>
                <a:lnTo>
                  <a:pt x="2928772" y="17492"/>
                </a:lnTo>
                <a:lnTo>
                  <a:pt x="2971830" y="16434"/>
                </a:lnTo>
                <a:lnTo>
                  <a:pt x="3014887" y="15954"/>
                </a:lnTo>
                <a:lnTo>
                  <a:pt x="3058041" y="15665"/>
                </a:lnTo>
                <a:lnTo>
                  <a:pt x="3101098" y="14032"/>
                </a:lnTo>
                <a:lnTo>
                  <a:pt x="3144156" y="14608"/>
                </a:lnTo>
                <a:lnTo>
                  <a:pt x="3187213" y="12206"/>
                </a:lnTo>
                <a:lnTo>
                  <a:pt x="3230270" y="10860"/>
                </a:lnTo>
                <a:lnTo>
                  <a:pt x="3273328" y="11437"/>
                </a:lnTo>
                <a:lnTo>
                  <a:pt x="3316385" y="8938"/>
                </a:lnTo>
                <a:lnTo>
                  <a:pt x="3359539" y="8457"/>
                </a:lnTo>
                <a:lnTo>
                  <a:pt x="3402596" y="9514"/>
                </a:lnTo>
                <a:lnTo>
                  <a:pt x="3445654" y="9322"/>
                </a:lnTo>
                <a:lnTo>
                  <a:pt x="3488711" y="7304"/>
                </a:lnTo>
                <a:lnTo>
                  <a:pt x="3531769" y="8842"/>
                </a:lnTo>
                <a:lnTo>
                  <a:pt x="3574826" y="4613"/>
                </a:lnTo>
                <a:lnTo>
                  <a:pt x="3617884" y="4901"/>
                </a:lnTo>
                <a:lnTo>
                  <a:pt x="3660941" y="1057"/>
                </a:lnTo>
                <a:lnTo>
                  <a:pt x="3704095" y="1153"/>
                </a:lnTo>
                <a:lnTo>
                  <a:pt x="3747152" y="480"/>
                </a:lnTo>
                <a:lnTo>
                  <a:pt x="3790210" y="288"/>
                </a:lnTo>
                <a:lnTo>
                  <a:pt x="3833267" y="384"/>
                </a:lnTo>
                <a:lnTo>
                  <a:pt x="3876325" y="1537"/>
                </a:lnTo>
                <a:lnTo>
                  <a:pt x="3919382" y="2018"/>
                </a:lnTo>
                <a:lnTo>
                  <a:pt x="3962440" y="3267"/>
                </a:lnTo>
                <a:lnTo>
                  <a:pt x="4005497" y="1249"/>
                </a:lnTo>
                <a:lnTo>
                  <a:pt x="4048651" y="0"/>
                </a:lnTo>
                <a:lnTo>
                  <a:pt x="4091708" y="288"/>
                </a:lnTo>
                <a:lnTo>
                  <a:pt x="4134766" y="2402"/>
                </a:lnTo>
              </a:path>
            </a:pathLst>
          </a:custGeom>
          <a:ln w="20471">
            <a:solidFill>
              <a:srgbClr val="ECE7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965967" y="1083703"/>
            <a:ext cx="2584450" cy="2698115"/>
          </a:xfrm>
          <a:custGeom>
            <a:avLst/>
            <a:gdLst/>
            <a:ahLst/>
            <a:cxnLst/>
            <a:rect l="l" t="t" r="r" b="b"/>
            <a:pathLst>
              <a:path w="2584450" h="2698115">
                <a:moveTo>
                  <a:pt x="0" y="2697819"/>
                </a:moveTo>
                <a:lnTo>
                  <a:pt x="43153" y="1041836"/>
                </a:lnTo>
                <a:lnTo>
                  <a:pt x="86211" y="775803"/>
                </a:lnTo>
                <a:lnTo>
                  <a:pt x="129268" y="632406"/>
                </a:lnTo>
                <a:lnTo>
                  <a:pt x="172325" y="536584"/>
                </a:lnTo>
                <a:lnTo>
                  <a:pt x="215383" y="448355"/>
                </a:lnTo>
                <a:lnTo>
                  <a:pt x="258440" y="396839"/>
                </a:lnTo>
                <a:lnTo>
                  <a:pt x="301498" y="347343"/>
                </a:lnTo>
                <a:lnTo>
                  <a:pt x="344555" y="312070"/>
                </a:lnTo>
                <a:lnTo>
                  <a:pt x="387709" y="287177"/>
                </a:lnTo>
                <a:lnTo>
                  <a:pt x="430766" y="258248"/>
                </a:lnTo>
                <a:lnTo>
                  <a:pt x="473824" y="235758"/>
                </a:lnTo>
                <a:lnTo>
                  <a:pt x="516881" y="212211"/>
                </a:lnTo>
                <a:lnTo>
                  <a:pt x="559939" y="197987"/>
                </a:lnTo>
                <a:lnTo>
                  <a:pt x="602996" y="184531"/>
                </a:lnTo>
                <a:lnTo>
                  <a:pt x="646054" y="173479"/>
                </a:lnTo>
                <a:lnTo>
                  <a:pt x="689111" y="162042"/>
                </a:lnTo>
                <a:lnTo>
                  <a:pt x="732265" y="149355"/>
                </a:lnTo>
                <a:lnTo>
                  <a:pt x="775322" y="145318"/>
                </a:lnTo>
                <a:lnTo>
                  <a:pt x="818380" y="136669"/>
                </a:lnTo>
                <a:lnTo>
                  <a:pt x="861437" y="123597"/>
                </a:lnTo>
                <a:lnTo>
                  <a:pt x="904495" y="121195"/>
                </a:lnTo>
                <a:lnTo>
                  <a:pt x="947552" y="105433"/>
                </a:lnTo>
                <a:lnTo>
                  <a:pt x="990610" y="95149"/>
                </a:lnTo>
                <a:lnTo>
                  <a:pt x="1033763" y="86499"/>
                </a:lnTo>
                <a:lnTo>
                  <a:pt x="1076821" y="86691"/>
                </a:lnTo>
                <a:lnTo>
                  <a:pt x="1119878" y="79098"/>
                </a:lnTo>
                <a:lnTo>
                  <a:pt x="1162935" y="78329"/>
                </a:lnTo>
                <a:lnTo>
                  <a:pt x="1205993" y="73620"/>
                </a:lnTo>
                <a:lnTo>
                  <a:pt x="1249050" y="72275"/>
                </a:lnTo>
                <a:lnTo>
                  <a:pt x="1292108" y="66220"/>
                </a:lnTo>
                <a:lnTo>
                  <a:pt x="1335165" y="63721"/>
                </a:lnTo>
                <a:lnTo>
                  <a:pt x="1378319" y="56705"/>
                </a:lnTo>
                <a:lnTo>
                  <a:pt x="1421376" y="54302"/>
                </a:lnTo>
                <a:lnTo>
                  <a:pt x="1464434" y="49592"/>
                </a:lnTo>
                <a:lnTo>
                  <a:pt x="1507491" y="49112"/>
                </a:lnTo>
                <a:lnTo>
                  <a:pt x="1550549" y="44499"/>
                </a:lnTo>
                <a:lnTo>
                  <a:pt x="1593606" y="46036"/>
                </a:lnTo>
                <a:lnTo>
                  <a:pt x="1636664" y="41711"/>
                </a:lnTo>
                <a:lnTo>
                  <a:pt x="1679721" y="40943"/>
                </a:lnTo>
                <a:lnTo>
                  <a:pt x="1722875" y="31716"/>
                </a:lnTo>
                <a:lnTo>
                  <a:pt x="1765932" y="31428"/>
                </a:lnTo>
                <a:lnTo>
                  <a:pt x="1808990" y="31620"/>
                </a:lnTo>
                <a:lnTo>
                  <a:pt x="1852047" y="28256"/>
                </a:lnTo>
                <a:lnTo>
                  <a:pt x="1895105" y="30851"/>
                </a:lnTo>
                <a:lnTo>
                  <a:pt x="1938162" y="29025"/>
                </a:lnTo>
                <a:lnTo>
                  <a:pt x="1981220" y="28064"/>
                </a:lnTo>
                <a:lnTo>
                  <a:pt x="2024373" y="25949"/>
                </a:lnTo>
                <a:lnTo>
                  <a:pt x="2067431" y="26526"/>
                </a:lnTo>
                <a:lnTo>
                  <a:pt x="2110488" y="20183"/>
                </a:lnTo>
                <a:lnTo>
                  <a:pt x="2153546" y="23547"/>
                </a:lnTo>
                <a:lnTo>
                  <a:pt x="2196603" y="22201"/>
                </a:lnTo>
                <a:lnTo>
                  <a:pt x="2239660" y="25084"/>
                </a:lnTo>
                <a:lnTo>
                  <a:pt x="2282718" y="21720"/>
                </a:lnTo>
                <a:lnTo>
                  <a:pt x="2325775" y="8361"/>
                </a:lnTo>
                <a:lnTo>
                  <a:pt x="2368929" y="9034"/>
                </a:lnTo>
                <a:lnTo>
                  <a:pt x="2411986" y="10764"/>
                </a:lnTo>
                <a:lnTo>
                  <a:pt x="2455044" y="3940"/>
                </a:lnTo>
                <a:lnTo>
                  <a:pt x="2498101" y="0"/>
                </a:lnTo>
                <a:lnTo>
                  <a:pt x="2541159" y="1537"/>
                </a:lnTo>
                <a:lnTo>
                  <a:pt x="2584216" y="2114"/>
                </a:lnTo>
              </a:path>
            </a:pathLst>
          </a:custGeom>
          <a:ln w="20471">
            <a:solidFill>
              <a:srgbClr val="9854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965967" y="998069"/>
            <a:ext cx="4264660" cy="2783840"/>
          </a:xfrm>
          <a:custGeom>
            <a:avLst/>
            <a:gdLst/>
            <a:ahLst/>
            <a:cxnLst/>
            <a:rect l="l" t="t" r="r" b="b"/>
            <a:pathLst>
              <a:path w="4264660" h="2783840">
                <a:moveTo>
                  <a:pt x="0" y="2783453"/>
                </a:moveTo>
                <a:lnTo>
                  <a:pt x="43153" y="1149961"/>
                </a:lnTo>
                <a:lnTo>
                  <a:pt x="86211" y="849423"/>
                </a:lnTo>
                <a:lnTo>
                  <a:pt x="129268" y="708333"/>
                </a:lnTo>
                <a:lnTo>
                  <a:pt x="172325" y="597614"/>
                </a:lnTo>
                <a:lnTo>
                  <a:pt x="215383" y="496121"/>
                </a:lnTo>
                <a:lnTo>
                  <a:pt x="258440" y="458158"/>
                </a:lnTo>
                <a:lnTo>
                  <a:pt x="301498" y="394821"/>
                </a:lnTo>
                <a:lnTo>
                  <a:pt x="344555" y="365315"/>
                </a:lnTo>
                <a:lnTo>
                  <a:pt x="387709" y="330523"/>
                </a:lnTo>
                <a:lnTo>
                  <a:pt x="430766" y="296596"/>
                </a:lnTo>
                <a:lnTo>
                  <a:pt x="473824" y="274875"/>
                </a:lnTo>
                <a:lnTo>
                  <a:pt x="516881" y="254884"/>
                </a:lnTo>
                <a:lnTo>
                  <a:pt x="559939" y="239891"/>
                </a:lnTo>
                <a:lnTo>
                  <a:pt x="602996" y="219804"/>
                </a:lnTo>
                <a:lnTo>
                  <a:pt x="646054" y="214230"/>
                </a:lnTo>
                <a:lnTo>
                  <a:pt x="689111" y="198371"/>
                </a:lnTo>
                <a:lnTo>
                  <a:pt x="732265" y="176939"/>
                </a:lnTo>
                <a:lnTo>
                  <a:pt x="775322" y="165886"/>
                </a:lnTo>
                <a:lnTo>
                  <a:pt x="818380" y="166559"/>
                </a:lnTo>
                <a:lnTo>
                  <a:pt x="861437" y="155218"/>
                </a:lnTo>
                <a:lnTo>
                  <a:pt x="904495" y="144453"/>
                </a:lnTo>
                <a:lnTo>
                  <a:pt x="947552" y="138879"/>
                </a:lnTo>
                <a:lnTo>
                  <a:pt x="990610" y="128884"/>
                </a:lnTo>
                <a:lnTo>
                  <a:pt x="1033763" y="129172"/>
                </a:lnTo>
                <a:lnTo>
                  <a:pt x="1076821" y="118696"/>
                </a:lnTo>
                <a:lnTo>
                  <a:pt x="1119878" y="121483"/>
                </a:lnTo>
                <a:lnTo>
                  <a:pt x="1162935" y="115140"/>
                </a:lnTo>
                <a:lnTo>
                  <a:pt x="1205993" y="106490"/>
                </a:lnTo>
                <a:lnTo>
                  <a:pt x="1249050" y="106586"/>
                </a:lnTo>
                <a:lnTo>
                  <a:pt x="1292108" y="97840"/>
                </a:lnTo>
                <a:lnTo>
                  <a:pt x="1335165" y="90439"/>
                </a:lnTo>
                <a:lnTo>
                  <a:pt x="1378319" y="92073"/>
                </a:lnTo>
                <a:lnTo>
                  <a:pt x="1421376" y="87172"/>
                </a:lnTo>
                <a:lnTo>
                  <a:pt x="1464434" y="81021"/>
                </a:lnTo>
                <a:lnTo>
                  <a:pt x="1507491" y="78329"/>
                </a:lnTo>
                <a:lnTo>
                  <a:pt x="1550549" y="76792"/>
                </a:lnTo>
                <a:lnTo>
                  <a:pt x="1593606" y="76792"/>
                </a:lnTo>
                <a:lnTo>
                  <a:pt x="1636664" y="75735"/>
                </a:lnTo>
                <a:lnTo>
                  <a:pt x="1679721" y="70833"/>
                </a:lnTo>
                <a:lnTo>
                  <a:pt x="1722875" y="69968"/>
                </a:lnTo>
                <a:lnTo>
                  <a:pt x="1765932" y="68142"/>
                </a:lnTo>
                <a:lnTo>
                  <a:pt x="1808990" y="68142"/>
                </a:lnTo>
                <a:lnTo>
                  <a:pt x="1852047" y="64009"/>
                </a:lnTo>
                <a:lnTo>
                  <a:pt x="1895105" y="57377"/>
                </a:lnTo>
                <a:lnTo>
                  <a:pt x="1938162" y="56224"/>
                </a:lnTo>
                <a:lnTo>
                  <a:pt x="1981220" y="58435"/>
                </a:lnTo>
                <a:lnTo>
                  <a:pt x="2024373" y="53821"/>
                </a:lnTo>
                <a:lnTo>
                  <a:pt x="2067431" y="51034"/>
                </a:lnTo>
                <a:lnTo>
                  <a:pt x="2110488" y="52764"/>
                </a:lnTo>
                <a:lnTo>
                  <a:pt x="2153546" y="49400"/>
                </a:lnTo>
                <a:lnTo>
                  <a:pt x="2196603" y="47959"/>
                </a:lnTo>
                <a:lnTo>
                  <a:pt x="2239660" y="46421"/>
                </a:lnTo>
                <a:lnTo>
                  <a:pt x="2282718" y="45940"/>
                </a:lnTo>
                <a:lnTo>
                  <a:pt x="2325775" y="39597"/>
                </a:lnTo>
                <a:lnTo>
                  <a:pt x="2368929" y="39693"/>
                </a:lnTo>
                <a:lnTo>
                  <a:pt x="2411986" y="33446"/>
                </a:lnTo>
                <a:lnTo>
                  <a:pt x="2455044" y="34311"/>
                </a:lnTo>
                <a:lnTo>
                  <a:pt x="2498101" y="32581"/>
                </a:lnTo>
                <a:lnTo>
                  <a:pt x="2541159" y="32677"/>
                </a:lnTo>
                <a:lnTo>
                  <a:pt x="2584216" y="28737"/>
                </a:lnTo>
                <a:lnTo>
                  <a:pt x="2627274" y="29794"/>
                </a:lnTo>
                <a:lnTo>
                  <a:pt x="2670331" y="25469"/>
                </a:lnTo>
                <a:lnTo>
                  <a:pt x="2713485" y="27775"/>
                </a:lnTo>
                <a:lnTo>
                  <a:pt x="2756542" y="27968"/>
                </a:lnTo>
                <a:lnTo>
                  <a:pt x="2799600" y="25565"/>
                </a:lnTo>
                <a:lnTo>
                  <a:pt x="2842657" y="24796"/>
                </a:lnTo>
                <a:lnTo>
                  <a:pt x="2885715" y="24604"/>
                </a:lnTo>
                <a:lnTo>
                  <a:pt x="2928772" y="24315"/>
                </a:lnTo>
                <a:lnTo>
                  <a:pt x="2971830" y="23643"/>
                </a:lnTo>
                <a:lnTo>
                  <a:pt x="3014887" y="22297"/>
                </a:lnTo>
                <a:lnTo>
                  <a:pt x="3058041" y="22682"/>
                </a:lnTo>
                <a:lnTo>
                  <a:pt x="3101098" y="19125"/>
                </a:lnTo>
                <a:lnTo>
                  <a:pt x="3144156" y="18357"/>
                </a:lnTo>
                <a:lnTo>
                  <a:pt x="3187213" y="18164"/>
                </a:lnTo>
                <a:lnTo>
                  <a:pt x="3230270" y="16627"/>
                </a:lnTo>
                <a:lnTo>
                  <a:pt x="3273328" y="16050"/>
                </a:lnTo>
                <a:lnTo>
                  <a:pt x="3316385" y="15569"/>
                </a:lnTo>
                <a:lnTo>
                  <a:pt x="3359539" y="13936"/>
                </a:lnTo>
                <a:lnTo>
                  <a:pt x="3402596" y="14416"/>
                </a:lnTo>
                <a:lnTo>
                  <a:pt x="3445654" y="11725"/>
                </a:lnTo>
                <a:lnTo>
                  <a:pt x="3488711" y="13359"/>
                </a:lnTo>
                <a:lnTo>
                  <a:pt x="3531769" y="6727"/>
                </a:lnTo>
                <a:lnTo>
                  <a:pt x="3574826" y="7496"/>
                </a:lnTo>
                <a:lnTo>
                  <a:pt x="3617884" y="7304"/>
                </a:lnTo>
                <a:lnTo>
                  <a:pt x="3660941" y="6919"/>
                </a:lnTo>
                <a:lnTo>
                  <a:pt x="3704095" y="7112"/>
                </a:lnTo>
                <a:lnTo>
                  <a:pt x="3747152" y="2402"/>
                </a:lnTo>
                <a:lnTo>
                  <a:pt x="3790210" y="4805"/>
                </a:lnTo>
                <a:lnTo>
                  <a:pt x="3833267" y="3844"/>
                </a:lnTo>
                <a:lnTo>
                  <a:pt x="3876325" y="3844"/>
                </a:lnTo>
                <a:lnTo>
                  <a:pt x="3919382" y="2787"/>
                </a:lnTo>
                <a:lnTo>
                  <a:pt x="3962440" y="2210"/>
                </a:lnTo>
                <a:lnTo>
                  <a:pt x="4005497" y="3267"/>
                </a:lnTo>
                <a:lnTo>
                  <a:pt x="4048651" y="2594"/>
                </a:lnTo>
                <a:lnTo>
                  <a:pt x="4091708" y="480"/>
                </a:lnTo>
                <a:lnTo>
                  <a:pt x="4134766" y="3267"/>
                </a:lnTo>
                <a:lnTo>
                  <a:pt x="4177823" y="4901"/>
                </a:lnTo>
                <a:lnTo>
                  <a:pt x="4220880" y="2979"/>
                </a:lnTo>
                <a:lnTo>
                  <a:pt x="4264130" y="0"/>
                </a:lnTo>
              </a:path>
            </a:pathLst>
          </a:custGeom>
          <a:ln w="20471">
            <a:solidFill>
              <a:srgbClr val="C1886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965967" y="1013350"/>
            <a:ext cx="4264660" cy="2768600"/>
          </a:xfrm>
          <a:custGeom>
            <a:avLst/>
            <a:gdLst/>
            <a:ahLst/>
            <a:cxnLst/>
            <a:rect l="l" t="t" r="r" b="b"/>
            <a:pathLst>
              <a:path w="4264660" h="2768600">
                <a:moveTo>
                  <a:pt x="0" y="2768172"/>
                </a:moveTo>
                <a:lnTo>
                  <a:pt x="43153" y="1208972"/>
                </a:lnTo>
                <a:lnTo>
                  <a:pt x="86211" y="938037"/>
                </a:lnTo>
                <a:lnTo>
                  <a:pt x="129268" y="770709"/>
                </a:lnTo>
                <a:lnTo>
                  <a:pt x="172325" y="649994"/>
                </a:lnTo>
                <a:lnTo>
                  <a:pt x="215383" y="565225"/>
                </a:lnTo>
                <a:lnTo>
                  <a:pt x="258440" y="500831"/>
                </a:lnTo>
                <a:lnTo>
                  <a:pt x="301498" y="448258"/>
                </a:lnTo>
                <a:lnTo>
                  <a:pt x="344555" y="403952"/>
                </a:lnTo>
                <a:lnTo>
                  <a:pt x="387709" y="370313"/>
                </a:lnTo>
                <a:lnTo>
                  <a:pt x="430766" y="343594"/>
                </a:lnTo>
                <a:lnTo>
                  <a:pt x="473824" y="316107"/>
                </a:lnTo>
                <a:lnTo>
                  <a:pt x="516881" y="296116"/>
                </a:lnTo>
                <a:lnTo>
                  <a:pt x="559939" y="277759"/>
                </a:lnTo>
                <a:lnTo>
                  <a:pt x="602996" y="256807"/>
                </a:lnTo>
                <a:lnTo>
                  <a:pt x="646054" y="242390"/>
                </a:lnTo>
                <a:lnTo>
                  <a:pt x="689111" y="226820"/>
                </a:lnTo>
                <a:lnTo>
                  <a:pt x="732265" y="212596"/>
                </a:lnTo>
                <a:lnTo>
                  <a:pt x="775322" y="199236"/>
                </a:lnTo>
                <a:lnTo>
                  <a:pt x="818380" y="190010"/>
                </a:lnTo>
                <a:lnTo>
                  <a:pt x="861437" y="179534"/>
                </a:lnTo>
                <a:lnTo>
                  <a:pt x="904495" y="171749"/>
                </a:lnTo>
                <a:lnTo>
                  <a:pt x="947552" y="161849"/>
                </a:lnTo>
                <a:lnTo>
                  <a:pt x="990610" y="156083"/>
                </a:lnTo>
                <a:lnTo>
                  <a:pt x="1033763" y="149067"/>
                </a:lnTo>
                <a:lnTo>
                  <a:pt x="1076821" y="143012"/>
                </a:lnTo>
                <a:lnTo>
                  <a:pt x="1119878" y="135131"/>
                </a:lnTo>
                <a:lnTo>
                  <a:pt x="1162935" y="130229"/>
                </a:lnTo>
                <a:lnTo>
                  <a:pt x="1205993" y="124174"/>
                </a:lnTo>
                <a:lnTo>
                  <a:pt x="1249050" y="118888"/>
                </a:lnTo>
                <a:lnTo>
                  <a:pt x="1292108" y="115236"/>
                </a:lnTo>
                <a:lnTo>
                  <a:pt x="1335165" y="110815"/>
                </a:lnTo>
                <a:lnTo>
                  <a:pt x="1378319" y="105529"/>
                </a:lnTo>
                <a:lnTo>
                  <a:pt x="1421376" y="102165"/>
                </a:lnTo>
                <a:lnTo>
                  <a:pt x="1464434" y="98128"/>
                </a:lnTo>
                <a:lnTo>
                  <a:pt x="1507491" y="95629"/>
                </a:lnTo>
                <a:lnTo>
                  <a:pt x="1550549" y="89382"/>
                </a:lnTo>
                <a:lnTo>
                  <a:pt x="1593606" y="85346"/>
                </a:lnTo>
                <a:lnTo>
                  <a:pt x="1636664" y="81501"/>
                </a:lnTo>
                <a:lnTo>
                  <a:pt x="1679721" y="77464"/>
                </a:lnTo>
                <a:lnTo>
                  <a:pt x="1722875" y="75927"/>
                </a:lnTo>
                <a:lnTo>
                  <a:pt x="1765932" y="72371"/>
                </a:lnTo>
                <a:lnTo>
                  <a:pt x="1808990" y="70160"/>
                </a:lnTo>
                <a:lnTo>
                  <a:pt x="1852047" y="66604"/>
                </a:lnTo>
                <a:lnTo>
                  <a:pt x="1895105" y="65066"/>
                </a:lnTo>
                <a:lnTo>
                  <a:pt x="1938162" y="64778"/>
                </a:lnTo>
                <a:lnTo>
                  <a:pt x="1981220" y="62087"/>
                </a:lnTo>
                <a:lnTo>
                  <a:pt x="2024373" y="59492"/>
                </a:lnTo>
                <a:lnTo>
                  <a:pt x="2067431" y="57185"/>
                </a:lnTo>
                <a:lnTo>
                  <a:pt x="2110488" y="56032"/>
                </a:lnTo>
                <a:lnTo>
                  <a:pt x="2153546" y="54782"/>
                </a:lnTo>
                <a:lnTo>
                  <a:pt x="2196603" y="51803"/>
                </a:lnTo>
                <a:lnTo>
                  <a:pt x="2239660" y="49496"/>
                </a:lnTo>
                <a:lnTo>
                  <a:pt x="2282718" y="47574"/>
                </a:lnTo>
                <a:lnTo>
                  <a:pt x="2325775" y="46325"/>
                </a:lnTo>
                <a:lnTo>
                  <a:pt x="2368929" y="44210"/>
                </a:lnTo>
                <a:lnTo>
                  <a:pt x="2411986" y="43057"/>
                </a:lnTo>
                <a:lnTo>
                  <a:pt x="2455044" y="42000"/>
                </a:lnTo>
                <a:lnTo>
                  <a:pt x="2498101" y="39885"/>
                </a:lnTo>
                <a:lnTo>
                  <a:pt x="2541159" y="35560"/>
                </a:lnTo>
                <a:lnTo>
                  <a:pt x="2584216" y="34984"/>
                </a:lnTo>
                <a:lnTo>
                  <a:pt x="2627274" y="33830"/>
                </a:lnTo>
                <a:lnTo>
                  <a:pt x="2670331" y="34215"/>
                </a:lnTo>
                <a:lnTo>
                  <a:pt x="2713485" y="32677"/>
                </a:lnTo>
                <a:lnTo>
                  <a:pt x="2756542" y="30274"/>
                </a:lnTo>
                <a:lnTo>
                  <a:pt x="2799600" y="29313"/>
                </a:lnTo>
                <a:lnTo>
                  <a:pt x="2842657" y="28160"/>
                </a:lnTo>
                <a:lnTo>
                  <a:pt x="2885715" y="27007"/>
                </a:lnTo>
                <a:lnTo>
                  <a:pt x="2928772" y="26334"/>
                </a:lnTo>
                <a:lnTo>
                  <a:pt x="2971830" y="25084"/>
                </a:lnTo>
                <a:lnTo>
                  <a:pt x="3014887" y="24123"/>
                </a:lnTo>
                <a:lnTo>
                  <a:pt x="3058041" y="23739"/>
                </a:lnTo>
                <a:lnTo>
                  <a:pt x="3101098" y="22105"/>
                </a:lnTo>
                <a:lnTo>
                  <a:pt x="3144156" y="21720"/>
                </a:lnTo>
                <a:lnTo>
                  <a:pt x="3187213" y="20279"/>
                </a:lnTo>
                <a:lnTo>
                  <a:pt x="3230270" y="19894"/>
                </a:lnTo>
                <a:lnTo>
                  <a:pt x="3273328" y="17588"/>
                </a:lnTo>
                <a:lnTo>
                  <a:pt x="3316385" y="18357"/>
                </a:lnTo>
                <a:lnTo>
                  <a:pt x="3359539" y="16338"/>
                </a:lnTo>
                <a:lnTo>
                  <a:pt x="3402596" y="15762"/>
                </a:lnTo>
                <a:lnTo>
                  <a:pt x="3445654" y="14320"/>
                </a:lnTo>
                <a:lnTo>
                  <a:pt x="3488711" y="12782"/>
                </a:lnTo>
                <a:lnTo>
                  <a:pt x="3531769" y="11148"/>
                </a:lnTo>
                <a:lnTo>
                  <a:pt x="3574826" y="11148"/>
                </a:lnTo>
                <a:lnTo>
                  <a:pt x="3617884" y="9707"/>
                </a:lnTo>
                <a:lnTo>
                  <a:pt x="3660941" y="9899"/>
                </a:lnTo>
                <a:lnTo>
                  <a:pt x="3704095" y="8169"/>
                </a:lnTo>
                <a:lnTo>
                  <a:pt x="3747152" y="7112"/>
                </a:lnTo>
                <a:lnTo>
                  <a:pt x="3790210" y="7304"/>
                </a:lnTo>
                <a:lnTo>
                  <a:pt x="3833267" y="8361"/>
                </a:lnTo>
                <a:lnTo>
                  <a:pt x="3876325" y="5958"/>
                </a:lnTo>
                <a:lnTo>
                  <a:pt x="3919382" y="5766"/>
                </a:lnTo>
                <a:lnTo>
                  <a:pt x="3962440" y="4709"/>
                </a:lnTo>
                <a:lnTo>
                  <a:pt x="4005497" y="2883"/>
                </a:lnTo>
                <a:lnTo>
                  <a:pt x="4048651" y="2498"/>
                </a:lnTo>
                <a:lnTo>
                  <a:pt x="4091708" y="1729"/>
                </a:lnTo>
                <a:lnTo>
                  <a:pt x="4134766" y="2210"/>
                </a:lnTo>
                <a:lnTo>
                  <a:pt x="4177823" y="1249"/>
                </a:lnTo>
                <a:lnTo>
                  <a:pt x="4220880" y="1057"/>
                </a:lnTo>
                <a:lnTo>
                  <a:pt x="4264130" y="0"/>
                </a:lnTo>
              </a:path>
            </a:pathLst>
          </a:custGeom>
          <a:ln w="20471">
            <a:solidFill>
              <a:srgbClr val="9B85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965967" y="1040357"/>
            <a:ext cx="4264660" cy="2741295"/>
          </a:xfrm>
          <a:custGeom>
            <a:avLst/>
            <a:gdLst/>
            <a:ahLst/>
            <a:cxnLst/>
            <a:rect l="l" t="t" r="r" b="b"/>
            <a:pathLst>
              <a:path w="4264660" h="2741295">
                <a:moveTo>
                  <a:pt x="0" y="2741165"/>
                </a:moveTo>
                <a:lnTo>
                  <a:pt x="43153" y="1813411"/>
                </a:lnTo>
                <a:lnTo>
                  <a:pt x="86211" y="1435216"/>
                </a:lnTo>
                <a:lnTo>
                  <a:pt x="129268" y="1183407"/>
                </a:lnTo>
                <a:lnTo>
                  <a:pt x="172325" y="1044431"/>
                </a:lnTo>
                <a:lnTo>
                  <a:pt x="215383" y="937845"/>
                </a:lnTo>
                <a:lnTo>
                  <a:pt x="258440" y="840966"/>
                </a:lnTo>
                <a:lnTo>
                  <a:pt x="301498" y="778206"/>
                </a:lnTo>
                <a:lnTo>
                  <a:pt x="344555" y="708045"/>
                </a:lnTo>
                <a:lnTo>
                  <a:pt x="387709" y="668159"/>
                </a:lnTo>
                <a:lnTo>
                  <a:pt x="430766" y="612799"/>
                </a:lnTo>
                <a:lnTo>
                  <a:pt x="473824" y="582044"/>
                </a:lnTo>
                <a:lnTo>
                  <a:pt x="516881" y="537161"/>
                </a:lnTo>
                <a:lnTo>
                  <a:pt x="559939" y="485165"/>
                </a:lnTo>
                <a:lnTo>
                  <a:pt x="602996" y="470460"/>
                </a:lnTo>
                <a:lnTo>
                  <a:pt x="646054" y="445760"/>
                </a:lnTo>
                <a:lnTo>
                  <a:pt x="689111" y="431055"/>
                </a:lnTo>
                <a:lnTo>
                  <a:pt x="732265" y="409142"/>
                </a:lnTo>
                <a:lnTo>
                  <a:pt x="775322" y="388286"/>
                </a:lnTo>
                <a:lnTo>
                  <a:pt x="818380" y="370025"/>
                </a:lnTo>
                <a:lnTo>
                  <a:pt x="861437" y="345132"/>
                </a:lnTo>
                <a:lnTo>
                  <a:pt x="904495" y="332061"/>
                </a:lnTo>
                <a:lnTo>
                  <a:pt x="947552" y="319759"/>
                </a:lnTo>
                <a:lnTo>
                  <a:pt x="990610" y="300441"/>
                </a:lnTo>
                <a:lnTo>
                  <a:pt x="1033763" y="290061"/>
                </a:lnTo>
                <a:lnTo>
                  <a:pt x="1076821" y="268916"/>
                </a:lnTo>
                <a:lnTo>
                  <a:pt x="1119878" y="260747"/>
                </a:lnTo>
                <a:lnTo>
                  <a:pt x="1162935" y="260363"/>
                </a:lnTo>
                <a:lnTo>
                  <a:pt x="1205993" y="237008"/>
                </a:lnTo>
                <a:lnTo>
                  <a:pt x="1249050" y="235662"/>
                </a:lnTo>
                <a:lnTo>
                  <a:pt x="1292108" y="223168"/>
                </a:lnTo>
                <a:lnTo>
                  <a:pt x="1335165" y="214710"/>
                </a:lnTo>
                <a:lnTo>
                  <a:pt x="1378319" y="206156"/>
                </a:lnTo>
                <a:lnTo>
                  <a:pt x="1421376" y="197891"/>
                </a:lnTo>
                <a:lnTo>
                  <a:pt x="1464434" y="201159"/>
                </a:lnTo>
                <a:lnTo>
                  <a:pt x="1507491" y="178284"/>
                </a:lnTo>
                <a:lnTo>
                  <a:pt x="1550549" y="176650"/>
                </a:lnTo>
                <a:lnTo>
                  <a:pt x="1593606" y="172037"/>
                </a:lnTo>
                <a:lnTo>
                  <a:pt x="1636664" y="160119"/>
                </a:lnTo>
                <a:lnTo>
                  <a:pt x="1679721" y="159254"/>
                </a:lnTo>
                <a:lnTo>
                  <a:pt x="1722875" y="149836"/>
                </a:lnTo>
                <a:lnTo>
                  <a:pt x="1765932" y="143877"/>
                </a:lnTo>
                <a:lnTo>
                  <a:pt x="1808990" y="134939"/>
                </a:lnTo>
                <a:lnTo>
                  <a:pt x="1852047" y="141090"/>
                </a:lnTo>
                <a:lnTo>
                  <a:pt x="1895105" y="132247"/>
                </a:lnTo>
                <a:lnTo>
                  <a:pt x="1938162" y="121868"/>
                </a:lnTo>
                <a:lnTo>
                  <a:pt x="1981220" y="123405"/>
                </a:lnTo>
                <a:lnTo>
                  <a:pt x="2024373" y="115332"/>
                </a:lnTo>
                <a:lnTo>
                  <a:pt x="2067431" y="110815"/>
                </a:lnTo>
                <a:lnTo>
                  <a:pt x="2110488" y="109469"/>
                </a:lnTo>
                <a:lnTo>
                  <a:pt x="2153546" y="107066"/>
                </a:lnTo>
                <a:lnTo>
                  <a:pt x="2196603" y="100050"/>
                </a:lnTo>
                <a:lnTo>
                  <a:pt x="2239660" y="94860"/>
                </a:lnTo>
                <a:lnTo>
                  <a:pt x="2282718" y="95822"/>
                </a:lnTo>
                <a:lnTo>
                  <a:pt x="2325775" y="90536"/>
                </a:lnTo>
                <a:lnTo>
                  <a:pt x="2368929" y="87652"/>
                </a:lnTo>
                <a:lnTo>
                  <a:pt x="2411986" y="80636"/>
                </a:lnTo>
                <a:lnTo>
                  <a:pt x="2455044" y="80828"/>
                </a:lnTo>
                <a:lnTo>
                  <a:pt x="2498101" y="76503"/>
                </a:lnTo>
                <a:lnTo>
                  <a:pt x="2541159" y="73620"/>
                </a:lnTo>
                <a:lnTo>
                  <a:pt x="2584216" y="75062"/>
                </a:lnTo>
                <a:lnTo>
                  <a:pt x="2627274" y="67277"/>
                </a:lnTo>
                <a:lnTo>
                  <a:pt x="2670331" y="64970"/>
                </a:lnTo>
                <a:lnTo>
                  <a:pt x="2713485" y="62375"/>
                </a:lnTo>
                <a:lnTo>
                  <a:pt x="2756542" y="60645"/>
                </a:lnTo>
                <a:lnTo>
                  <a:pt x="2799600" y="61414"/>
                </a:lnTo>
                <a:lnTo>
                  <a:pt x="2842657" y="56032"/>
                </a:lnTo>
                <a:lnTo>
                  <a:pt x="2885715" y="52091"/>
                </a:lnTo>
                <a:lnTo>
                  <a:pt x="2928772" y="54494"/>
                </a:lnTo>
                <a:lnTo>
                  <a:pt x="2971830" y="51707"/>
                </a:lnTo>
                <a:lnTo>
                  <a:pt x="3014887" y="55071"/>
                </a:lnTo>
                <a:lnTo>
                  <a:pt x="3058041" y="47190"/>
                </a:lnTo>
                <a:lnTo>
                  <a:pt x="3101098" y="40366"/>
                </a:lnTo>
                <a:lnTo>
                  <a:pt x="3144156" y="36425"/>
                </a:lnTo>
                <a:lnTo>
                  <a:pt x="3187213" y="38828"/>
                </a:lnTo>
                <a:lnTo>
                  <a:pt x="3230270" y="39405"/>
                </a:lnTo>
                <a:lnTo>
                  <a:pt x="3273328" y="34503"/>
                </a:lnTo>
                <a:lnTo>
                  <a:pt x="3316385" y="28544"/>
                </a:lnTo>
                <a:lnTo>
                  <a:pt x="3359539" y="32773"/>
                </a:lnTo>
                <a:lnTo>
                  <a:pt x="3402596" y="29313"/>
                </a:lnTo>
                <a:lnTo>
                  <a:pt x="3445654" y="30947"/>
                </a:lnTo>
                <a:lnTo>
                  <a:pt x="3488711" y="24508"/>
                </a:lnTo>
                <a:lnTo>
                  <a:pt x="3531769" y="22009"/>
                </a:lnTo>
                <a:lnTo>
                  <a:pt x="3574826" y="22201"/>
                </a:lnTo>
                <a:lnTo>
                  <a:pt x="3617884" y="18357"/>
                </a:lnTo>
                <a:lnTo>
                  <a:pt x="3660941" y="14993"/>
                </a:lnTo>
                <a:lnTo>
                  <a:pt x="3704095" y="14897"/>
                </a:lnTo>
                <a:lnTo>
                  <a:pt x="3747152" y="15185"/>
                </a:lnTo>
                <a:lnTo>
                  <a:pt x="3790210" y="13071"/>
                </a:lnTo>
                <a:lnTo>
                  <a:pt x="3833267" y="13743"/>
                </a:lnTo>
                <a:lnTo>
                  <a:pt x="3876325" y="14897"/>
                </a:lnTo>
                <a:lnTo>
                  <a:pt x="3919382" y="14128"/>
                </a:lnTo>
                <a:lnTo>
                  <a:pt x="3962440" y="8938"/>
                </a:lnTo>
                <a:lnTo>
                  <a:pt x="4005497" y="9130"/>
                </a:lnTo>
                <a:lnTo>
                  <a:pt x="4048651" y="7592"/>
                </a:lnTo>
                <a:lnTo>
                  <a:pt x="4091708" y="9611"/>
                </a:lnTo>
                <a:lnTo>
                  <a:pt x="4134766" y="5670"/>
                </a:lnTo>
                <a:lnTo>
                  <a:pt x="4177823" y="4036"/>
                </a:lnTo>
                <a:lnTo>
                  <a:pt x="4220880" y="1345"/>
                </a:lnTo>
                <a:lnTo>
                  <a:pt x="4264130" y="0"/>
                </a:lnTo>
              </a:path>
            </a:pathLst>
          </a:custGeom>
          <a:ln w="20471">
            <a:solidFill>
              <a:srgbClr val="B0A7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965967" y="975194"/>
            <a:ext cx="4264660" cy="2806700"/>
          </a:xfrm>
          <a:custGeom>
            <a:avLst/>
            <a:gdLst/>
            <a:ahLst/>
            <a:cxnLst/>
            <a:rect l="l" t="t" r="r" b="b"/>
            <a:pathLst>
              <a:path w="4264660" h="2806700">
                <a:moveTo>
                  <a:pt x="0" y="2806327"/>
                </a:moveTo>
                <a:lnTo>
                  <a:pt x="43153" y="1312387"/>
                </a:lnTo>
                <a:lnTo>
                  <a:pt x="86211" y="981191"/>
                </a:lnTo>
                <a:lnTo>
                  <a:pt x="129268" y="806750"/>
                </a:lnTo>
                <a:lnTo>
                  <a:pt x="172325" y="678731"/>
                </a:lnTo>
                <a:lnTo>
                  <a:pt x="215383" y="582332"/>
                </a:lnTo>
                <a:lnTo>
                  <a:pt x="258440" y="513902"/>
                </a:lnTo>
                <a:lnTo>
                  <a:pt x="301498" y="458062"/>
                </a:lnTo>
                <a:lnTo>
                  <a:pt x="344555" y="412698"/>
                </a:lnTo>
                <a:lnTo>
                  <a:pt x="387709" y="378867"/>
                </a:lnTo>
                <a:lnTo>
                  <a:pt x="430766" y="346381"/>
                </a:lnTo>
                <a:lnTo>
                  <a:pt x="473824" y="317741"/>
                </a:lnTo>
                <a:lnTo>
                  <a:pt x="516881" y="295443"/>
                </a:lnTo>
                <a:lnTo>
                  <a:pt x="559939" y="274203"/>
                </a:lnTo>
                <a:lnTo>
                  <a:pt x="602996" y="256326"/>
                </a:lnTo>
                <a:lnTo>
                  <a:pt x="646054" y="238353"/>
                </a:lnTo>
                <a:lnTo>
                  <a:pt x="689111" y="225955"/>
                </a:lnTo>
                <a:lnTo>
                  <a:pt x="732265" y="208655"/>
                </a:lnTo>
                <a:lnTo>
                  <a:pt x="775322" y="196834"/>
                </a:lnTo>
                <a:lnTo>
                  <a:pt x="818380" y="184628"/>
                </a:lnTo>
                <a:lnTo>
                  <a:pt x="861437" y="177515"/>
                </a:lnTo>
                <a:lnTo>
                  <a:pt x="904495" y="167136"/>
                </a:lnTo>
                <a:lnTo>
                  <a:pt x="947552" y="158966"/>
                </a:lnTo>
                <a:lnTo>
                  <a:pt x="990610" y="151470"/>
                </a:lnTo>
                <a:lnTo>
                  <a:pt x="1033763" y="143300"/>
                </a:lnTo>
                <a:lnTo>
                  <a:pt x="1076821" y="136765"/>
                </a:lnTo>
                <a:lnTo>
                  <a:pt x="1119878" y="132632"/>
                </a:lnTo>
                <a:lnTo>
                  <a:pt x="1162935" y="125520"/>
                </a:lnTo>
                <a:lnTo>
                  <a:pt x="1205993" y="122348"/>
                </a:lnTo>
                <a:lnTo>
                  <a:pt x="1249050" y="115428"/>
                </a:lnTo>
                <a:lnTo>
                  <a:pt x="1292108" y="108028"/>
                </a:lnTo>
                <a:lnTo>
                  <a:pt x="1335165" y="106394"/>
                </a:lnTo>
                <a:lnTo>
                  <a:pt x="1378319" y="101300"/>
                </a:lnTo>
                <a:lnTo>
                  <a:pt x="1421376" y="95918"/>
                </a:lnTo>
                <a:lnTo>
                  <a:pt x="1464434" y="93899"/>
                </a:lnTo>
                <a:lnTo>
                  <a:pt x="1507491" y="89478"/>
                </a:lnTo>
                <a:lnTo>
                  <a:pt x="1550549" y="85153"/>
                </a:lnTo>
                <a:lnTo>
                  <a:pt x="1593606" y="82078"/>
                </a:lnTo>
                <a:lnTo>
                  <a:pt x="1636664" y="78810"/>
                </a:lnTo>
                <a:lnTo>
                  <a:pt x="1679721" y="75350"/>
                </a:lnTo>
                <a:lnTo>
                  <a:pt x="1722875" y="73236"/>
                </a:lnTo>
                <a:lnTo>
                  <a:pt x="1765932" y="71313"/>
                </a:lnTo>
                <a:lnTo>
                  <a:pt x="1808990" y="68334"/>
                </a:lnTo>
                <a:lnTo>
                  <a:pt x="1852047" y="64970"/>
                </a:lnTo>
                <a:lnTo>
                  <a:pt x="1895105" y="64009"/>
                </a:lnTo>
                <a:lnTo>
                  <a:pt x="1938162" y="60645"/>
                </a:lnTo>
                <a:lnTo>
                  <a:pt x="1981220" y="59300"/>
                </a:lnTo>
                <a:lnTo>
                  <a:pt x="2024373" y="55455"/>
                </a:lnTo>
                <a:lnTo>
                  <a:pt x="2067431" y="54302"/>
                </a:lnTo>
                <a:lnTo>
                  <a:pt x="2110488" y="52668"/>
                </a:lnTo>
                <a:lnTo>
                  <a:pt x="2153546" y="49400"/>
                </a:lnTo>
                <a:lnTo>
                  <a:pt x="2196603" y="49112"/>
                </a:lnTo>
                <a:lnTo>
                  <a:pt x="2239660" y="47670"/>
                </a:lnTo>
                <a:lnTo>
                  <a:pt x="2282718" y="45844"/>
                </a:lnTo>
                <a:lnTo>
                  <a:pt x="2325775" y="43441"/>
                </a:lnTo>
                <a:lnTo>
                  <a:pt x="2368929" y="43345"/>
                </a:lnTo>
                <a:lnTo>
                  <a:pt x="2411986" y="40943"/>
                </a:lnTo>
                <a:lnTo>
                  <a:pt x="2455044" y="40174"/>
                </a:lnTo>
                <a:lnTo>
                  <a:pt x="2498101" y="39501"/>
                </a:lnTo>
                <a:lnTo>
                  <a:pt x="2541159" y="36906"/>
                </a:lnTo>
                <a:lnTo>
                  <a:pt x="2584216" y="34599"/>
                </a:lnTo>
                <a:lnTo>
                  <a:pt x="2627274" y="34215"/>
                </a:lnTo>
                <a:lnTo>
                  <a:pt x="2670331" y="33061"/>
                </a:lnTo>
                <a:lnTo>
                  <a:pt x="2713485" y="30563"/>
                </a:lnTo>
                <a:lnTo>
                  <a:pt x="2756542" y="30178"/>
                </a:lnTo>
                <a:lnTo>
                  <a:pt x="2799600" y="29505"/>
                </a:lnTo>
                <a:lnTo>
                  <a:pt x="2842657" y="27487"/>
                </a:lnTo>
                <a:lnTo>
                  <a:pt x="2885715" y="26526"/>
                </a:lnTo>
                <a:lnTo>
                  <a:pt x="2928772" y="24412"/>
                </a:lnTo>
                <a:lnTo>
                  <a:pt x="2971830" y="23931"/>
                </a:lnTo>
                <a:lnTo>
                  <a:pt x="3014887" y="22009"/>
                </a:lnTo>
                <a:lnTo>
                  <a:pt x="3058041" y="21913"/>
                </a:lnTo>
                <a:lnTo>
                  <a:pt x="3101098" y="20567"/>
                </a:lnTo>
                <a:lnTo>
                  <a:pt x="3144156" y="19606"/>
                </a:lnTo>
                <a:lnTo>
                  <a:pt x="3187213" y="17299"/>
                </a:lnTo>
                <a:lnTo>
                  <a:pt x="3230270" y="17588"/>
                </a:lnTo>
                <a:lnTo>
                  <a:pt x="3273328" y="17107"/>
                </a:lnTo>
                <a:lnTo>
                  <a:pt x="3316385" y="15377"/>
                </a:lnTo>
                <a:lnTo>
                  <a:pt x="3359539" y="15377"/>
                </a:lnTo>
                <a:lnTo>
                  <a:pt x="3402596" y="14320"/>
                </a:lnTo>
                <a:lnTo>
                  <a:pt x="3445654" y="13263"/>
                </a:lnTo>
                <a:lnTo>
                  <a:pt x="3488711" y="12398"/>
                </a:lnTo>
                <a:lnTo>
                  <a:pt x="3531769" y="11052"/>
                </a:lnTo>
                <a:lnTo>
                  <a:pt x="3574826" y="10379"/>
                </a:lnTo>
                <a:lnTo>
                  <a:pt x="3617884" y="8361"/>
                </a:lnTo>
                <a:lnTo>
                  <a:pt x="3660941" y="7208"/>
                </a:lnTo>
                <a:lnTo>
                  <a:pt x="3704095" y="7016"/>
                </a:lnTo>
                <a:lnTo>
                  <a:pt x="3747152" y="7688"/>
                </a:lnTo>
                <a:lnTo>
                  <a:pt x="3790210" y="6631"/>
                </a:lnTo>
                <a:lnTo>
                  <a:pt x="3833267" y="6247"/>
                </a:lnTo>
                <a:lnTo>
                  <a:pt x="3876325" y="4709"/>
                </a:lnTo>
                <a:lnTo>
                  <a:pt x="3919382" y="4805"/>
                </a:lnTo>
                <a:lnTo>
                  <a:pt x="3962440" y="3363"/>
                </a:lnTo>
                <a:lnTo>
                  <a:pt x="4005497" y="4036"/>
                </a:lnTo>
                <a:lnTo>
                  <a:pt x="4048651" y="2210"/>
                </a:lnTo>
                <a:lnTo>
                  <a:pt x="4091708" y="2594"/>
                </a:lnTo>
                <a:lnTo>
                  <a:pt x="4134766" y="1153"/>
                </a:lnTo>
                <a:lnTo>
                  <a:pt x="4177823" y="768"/>
                </a:lnTo>
                <a:lnTo>
                  <a:pt x="4220880" y="288"/>
                </a:lnTo>
                <a:lnTo>
                  <a:pt x="4264130" y="0"/>
                </a:lnTo>
              </a:path>
            </a:pathLst>
          </a:custGeom>
          <a:ln w="20471">
            <a:solidFill>
              <a:srgbClr val="B4B7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752794" y="821802"/>
            <a:ext cx="4690745" cy="3100705"/>
          </a:xfrm>
          <a:custGeom>
            <a:avLst/>
            <a:gdLst/>
            <a:ahLst/>
            <a:cxnLst/>
            <a:rect l="l" t="t" r="r" b="b"/>
            <a:pathLst>
              <a:path w="4690745" h="3100704">
                <a:moveTo>
                  <a:pt x="0" y="3100618"/>
                </a:moveTo>
                <a:lnTo>
                  <a:pt x="4690572" y="3100618"/>
                </a:lnTo>
                <a:lnTo>
                  <a:pt x="4690572" y="0"/>
                </a:lnTo>
                <a:lnTo>
                  <a:pt x="0" y="0"/>
                </a:lnTo>
                <a:lnTo>
                  <a:pt x="0" y="3100618"/>
                </a:lnTo>
                <a:close/>
              </a:path>
            </a:pathLst>
          </a:custGeom>
          <a:ln w="10283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5857" y="1103248"/>
            <a:ext cx="6437884" cy="193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1480" y="1051560"/>
            <a:ext cx="740664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798064" y="4251960"/>
            <a:ext cx="2633472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11480" y="4251960"/>
            <a:ext cx="1892808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925312" y="4251960"/>
            <a:ext cx="1892808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4651" y="3716451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8995" y="2717215"/>
            <a:ext cx="216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200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014" y="1711109"/>
            <a:ext cx="216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400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6460" y="3786520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 h="0">
                <a:moveTo>
                  <a:pt x="0" y="0"/>
                </a:moveTo>
                <a:lnTo>
                  <a:pt x="26334" y="0"/>
                </a:lnTo>
              </a:path>
            </a:pathLst>
          </a:custGeom>
          <a:ln w="10283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6460" y="2783800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 h="0">
                <a:moveTo>
                  <a:pt x="0" y="0"/>
                </a:moveTo>
                <a:lnTo>
                  <a:pt x="26334" y="0"/>
                </a:lnTo>
              </a:path>
            </a:pathLst>
          </a:custGeom>
          <a:ln w="10283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6460" y="1781176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 h="0">
                <a:moveTo>
                  <a:pt x="0" y="0"/>
                </a:moveTo>
                <a:lnTo>
                  <a:pt x="26334" y="0"/>
                </a:lnTo>
              </a:path>
            </a:pathLst>
          </a:custGeom>
          <a:ln w="10283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65775" y="3922420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70">
                <a:moveTo>
                  <a:pt x="0" y="26334"/>
                </a:moveTo>
                <a:lnTo>
                  <a:pt x="0" y="0"/>
                </a:lnTo>
              </a:path>
            </a:pathLst>
          </a:custGeom>
          <a:ln w="10283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31927" y="3922420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70">
                <a:moveTo>
                  <a:pt x="0" y="26334"/>
                </a:moveTo>
                <a:lnTo>
                  <a:pt x="0" y="0"/>
                </a:lnTo>
              </a:path>
            </a:pathLst>
          </a:custGeom>
          <a:ln w="10283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97984" y="3922420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70">
                <a:moveTo>
                  <a:pt x="0" y="26334"/>
                </a:moveTo>
                <a:lnTo>
                  <a:pt x="0" y="0"/>
                </a:lnTo>
              </a:path>
            </a:pathLst>
          </a:custGeom>
          <a:ln w="10283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64041" y="3922420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70">
                <a:moveTo>
                  <a:pt x="0" y="26334"/>
                </a:moveTo>
                <a:lnTo>
                  <a:pt x="0" y="0"/>
                </a:lnTo>
              </a:path>
            </a:pathLst>
          </a:custGeom>
          <a:ln w="10283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230097" y="3922420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70">
                <a:moveTo>
                  <a:pt x="0" y="26334"/>
                </a:moveTo>
                <a:lnTo>
                  <a:pt x="0" y="0"/>
                </a:lnTo>
              </a:path>
            </a:pathLst>
          </a:custGeom>
          <a:ln w="10283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29043" y="3930777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3613" y="3934117"/>
            <a:ext cx="280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5000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91393" y="3934117"/>
            <a:ext cx="343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15000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71579" y="3930777"/>
            <a:ext cx="343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20000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10624" y="3930777"/>
            <a:ext cx="1175385" cy="4959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07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10000</a:t>
            </a:r>
            <a:endParaRPr sz="900">
              <a:latin typeface="Arial"/>
              <a:cs typeface="Arial"/>
            </a:endParaRPr>
          </a:p>
          <a:p>
            <a:pPr algn="ctr" marL="12700" marR="5080">
              <a:lnSpc>
                <a:spcPts val="1320"/>
              </a:lnSpc>
              <a:spcBef>
                <a:spcPts val="35"/>
              </a:spcBef>
            </a:pPr>
            <a:r>
              <a:rPr dirty="0" sz="1100">
                <a:latin typeface="Arial"/>
                <a:cs typeface="Arial"/>
              </a:rPr>
              <a:t>Sequencing</a:t>
            </a:r>
            <a:r>
              <a:rPr dirty="0" sz="1100" spc="-10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Depth  in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Fungi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4294" y="2125770"/>
            <a:ext cx="181610" cy="4064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 sz="1100">
                <a:latin typeface="Arial"/>
                <a:cs typeface="Arial"/>
              </a:rPr>
              <a:t>chao1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999480">
              <a:lnSpc>
                <a:spcPct val="100000"/>
              </a:lnSpc>
              <a:spcBef>
                <a:spcPts val="100"/>
              </a:spcBef>
            </a:pPr>
            <a:r>
              <a:rPr dirty="0"/>
              <a:t>Coho</a:t>
            </a:r>
            <a:r>
              <a:rPr dirty="0" spc="40"/>
              <a:t>r</a:t>
            </a:r>
            <a:r>
              <a:rPr dirty="0"/>
              <a:t>t</a:t>
            </a:r>
          </a:p>
        </p:txBody>
      </p:sp>
      <p:sp>
        <p:nvSpPr>
          <p:cNvPr id="20" name="object 20"/>
          <p:cNvSpPr/>
          <p:nvPr/>
        </p:nvSpPr>
        <p:spPr>
          <a:xfrm>
            <a:off x="6917435" y="1450339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 h="0">
                <a:moveTo>
                  <a:pt x="0" y="0"/>
                </a:moveTo>
                <a:lnTo>
                  <a:pt x="175641" y="0"/>
                </a:lnTo>
              </a:path>
            </a:pathLst>
          </a:custGeom>
          <a:ln w="27051">
            <a:solidFill>
              <a:srgbClr val="78A8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17435" y="1669795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 h="0">
                <a:moveTo>
                  <a:pt x="0" y="0"/>
                </a:moveTo>
                <a:lnTo>
                  <a:pt x="175641" y="0"/>
                </a:lnTo>
              </a:path>
            </a:pathLst>
          </a:custGeom>
          <a:ln w="27051">
            <a:solidFill>
              <a:srgbClr val="DDC3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917435" y="1889251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 h="0">
                <a:moveTo>
                  <a:pt x="0" y="0"/>
                </a:moveTo>
                <a:lnTo>
                  <a:pt x="175641" y="0"/>
                </a:lnTo>
              </a:path>
            </a:pathLst>
          </a:custGeom>
          <a:ln w="27051">
            <a:solidFill>
              <a:srgbClr val="ECE7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917435" y="2108707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 h="0">
                <a:moveTo>
                  <a:pt x="0" y="0"/>
                </a:moveTo>
                <a:lnTo>
                  <a:pt x="175641" y="0"/>
                </a:lnTo>
              </a:path>
            </a:pathLst>
          </a:custGeom>
          <a:ln w="27051">
            <a:solidFill>
              <a:srgbClr val="9854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917435" y="2328164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 h="0">
                <a:moveTo>
                  <a:pt x="0" y="0"/>
                </a:moveTo>
                <a:lnTo>
                  <a:pt x="175641" y="0"/>
                </a:lnTo>
              </a:path>
            </a:pathLst>
          </a:custGeom>
          <a:ln w="27051">
            <a:solidFill>
              <a:srgbClr val="C1886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917435" y="2547620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 h="0">
                <a:moveTo>
                  <a:pt x="0" y="0"/>
                </a:moveTo>
                <a:lnTo>
                  <a:pt x="175641" y="0"/>
                </a:lnTo>
              </a:path>
            </a:pathLst>
          </a:custGeom>
          <a:ln w="27051">
            <a:solidFill>
              <a:srgbClr val="9B85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917435" y="2767076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 h="0">
                <a:moveTo>
                  <a:pt x="0" y="0"/>
                </a:moveTo>
                <a:lnTo>
                  <a:pt x="175641" y="0"/>
                </a:lnTo>
              </a:path>
            </a:pathLst>
          </a:custGeom>
          <a:ln w="27051">
            <a:solidFill>
              <a:srgbClr val="B0A7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917435" y="2986532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 h="0">
                <a:moveTo>
                  <a:pt x="0" y="0"/>
                </a:moveTo>
                <a:lnTo>
                  <a:pt x="175641" y="0"/>
                </a:lnTo>
              </a:path>
            </a:pathLst>
          </a:custGeom>
          <a:ln w="27051">
            <a:solidFill>
              <a:srgbClr val="B4B7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171943" y="1364360"/>
            <a:ext cx="931544" cy="1699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2014_ZellerG</a:t>
            </a:r>
            <a:endParaRPr sz="900">
              <a:latin typeface="Arial"/>
              <a:cs typeface="Arial"/>
            </a:endParaRPr>
          </a:p>
          <a:p>
            <a:pPr marL="12700" marR="5080">
              <a:lnSpc>
                <a:spcPct val="160000"/>
              </a:lnSpc>
            </a:pPr>
            <a:r>
              <a:rPr dirty="0" sz="900" spc="-5">
                <a:latin typeface="Arial"/>
                <a:cs typeface="Arial"/>
              </a:rPr>
              <a:t>2015_FengQ  </a:t>
            </a:r>
            <a:r>
              <a:rPr dirty="0" sz="900">
                <a:latin typeface="Arial"/>
                <a:cs typeface="Arial"/>
              </a:rPr>
              <a:t>2016_</a:t>
            </a:r>
            <a:r>
              <a:rPr dirty="0" sz="900" spc="-75">
                <a:latin typeface="Arial"/>
                <a:cs typeface="Arial"/>
              </a:rPr>
              <a:t>V</a:t>
            </a:r>
            <a:r>
              <a:rPr dirty="0" sz="900">
                <a:latin typeface="Arial"/>
                <a:cs typeface="Arial"/>
              </a:rPr>
              <a:t>ogtmannE  2019_Thom  2019_WirbelJ  </a:t>
            </a:r>
            <a:r>
              <a:rPr dirty="0" sz="900" spc="-15">
                <a:latin typeface="Arial"/>
                <a:cs typeface="Arial"/>
              </a:rPr>
              <a:t>2019_Yachida  </a:t>
            </a:r>
            <a:r>
              <a:rPr dirty="0" sz="900" spc="-5">
                <a:latin typeface="Arial"/>
                <a:cs typeface="Arial"/>
              </a:rPr>
              <a:t>2021_JunY_1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900" spc="-5">
                <a:latin typeface="Arial"/>
                <a:cs typeface="Arial"/>
              </a:rPr>
              <a:t>2021_JunY_2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dcterms:created xsi:type="dcterms:W3CDTF">2021-07-26T05:52:07Z</dcterms:created>
  <dcterms:modified xsi:type="dcterms:W3CDTF">2021-07-26T05:52:07Z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2021-07-26T00:00:00Z</vt:filetime>
  </property>
  <property fmtid="{D5CDD505-2E9C-101B-9397-08002B2CF9AE}" pid="3" name="Creator">
    <vt:lpwstr>R</vt:lpwstr>
  </property>
  <property fmtid="{D5CDD505-2E9C-101B-9397-08002B2CF9AE}" pid="4" name="LastSaved">
    <vt:filetime>2021-07-26T00:00:00Z</vt:filetime>
  </property>
</Properties>
</file>